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sldIdLst>
    <p:sldId id="277" r:id="rId2"/>
    <p:sldId id="278" r:id="rId3"/>
    <p:sldId id="293" r:id="rId4"/>
    <p:sldId id="280" r:id="rId5"/>
  </p:sldIdLst>
  <p:sldSz cx="9359900" cy="9359900"/>
  <p:notesSz cx="6858000" cy="9144000"/>
  <p:embeddedFontLst>
    <p:embeddedFont>
      <p:font typeface="☞BENZIN SEMIBOLD" panose="00000700000000000000" charset="-52"/>
      <p:regular r:id="rId6"/>
      <p:bold r:id="rId7"/>
    </p:embeddedFont>
    <p:embeddedFont>
      <p:font typeface="SF PRO TEXT" panose="020B060402020202020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Марафоны" id="{8A79A4C2-3FBE-4006-BB37-C0B1EEFB7BE1}">
          <p14:sldIdLst>
            <p14:sldId id="277"/>
            <p14:sldId id="278"/>
            <p14:sldId id="293"/>
            <p14:sldId id="2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948" userDrawn="1">
          <p15:clr>
            <a:srgbClr val="A4A3A4"/>
          </p15:clr>
        </p15:guide>
        <p15:guide id="2" pos="2948" userDrawn="1">
          <p15:clr>
            <a:srgbClr val="A4A3A4"/>
          </p15:clr>
        </p15:guide>
        <p15:guide id="3" orient="horz" pos="1360" userDrawn="1">
          <p15:clr>
            <a:srgbClr val="A4A3A4"/>
          </p15:clr>
        </p15:guide>
        <p15:guide id="4" orient="horz" pos="1746" userDrawn="1">
          <p15:clr>
            <a:srgbClr val="A4A3A4"/>
          </p15:clr>
        </p15:guide>
        <p15:guide id="5" pos="7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69EF"/>
    <a:srgbClr val="099FD7"/>
    <a:srgbClr val="00A0DF"/>
    <a:srgbClr val="E28351"/>
    <a:srgbClr val="8C9DAB"/>
    <a:srgbClr val="496073"/>
    <a:srgbClr val="5283CF"/>
    <a:srgbClr val="392FFF"/>
    <a:srgbClr val="F0F9FF"/>
    <a:srgbClr val="E9E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11" autoAdjust="0"/>
    <p:restoredTop sz="94658"/>
  </p:normalViewPr>
  <p:slideViewPr>
    <p:cSldViewPr snapToGrid="0">
      <p:cViewPr varScale="1">
        <p:scale>
          <a:sx n="52" d="100"/>
          <a:sy n="52" d="100"/>
        </p:scale>
        <p:origin x="2419" y="43"/>
      </p:cViewPr>
      <p:guideLst>
        <p:guide orient="horz" pos="2948"/>
        <p:guide pos="2948"/>
        <p:guide orient="horz" pos="1360"/>
        <p:guide orient="horz" pos="1746"/>
        <p:guide pos="7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1993" y="1531818"/>
            <a:ext cx="7955915" cy="3258632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9988" y="4916115"/>
            <a:ext cx="7019925" cy="2259809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6EF9-D4FA-574B-AB84-69B00E4C5636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ADC6-3C8D-D544-B4A2-FA61BF8A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918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6EF9-D4FA-574B-AB84-69B00E4C5636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ADC6-3C8D-D544-B4A2-FA61BF8A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228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8179" y="498328"/>
            <a:ext cx="2018228" cy="793208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493" y="498328"/>
            <a:ext cx="5937687" cy="79320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6EF9-D4FA-574B-AB84-69B00E4C5636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ADC6-3C8D-D544-B4A2-FA61BF8A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776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6EF9-D4FA-574B-AB84-69B00E4C5636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ADC6-3C8D-D544-B4A2-FA61BF8A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539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619" y="2333478"/>
            <a:ext cx="8072914" cy="3893458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8619" y="6263769"/>
            <a:ext cx="8072914" cy="2047477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>
                    <a:tint val="82000"/>
                  </a:schemeClr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82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82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82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82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82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82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82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6EF9-D4FA-574B-AB84-69B00E4C5636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ADC6-3C8D-D544-B4A2-FA61BF8A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556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3493" y="2491640"/>
            <a:ext cx="3977958" cy="59387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8449" y="2491640"/>
            <a:ext cx="3977958" cy="59387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6EF9-D4FA-574B-AB84-69B00E4C5636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ADC6-3C8D-D544-B4A2-FA61BF8A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441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498330"/>
            <a:ext cx="8072914" cy="18091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4713" y="2294476"/>
            <a:ext cx="3959676" cy="112448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4713" y="3418964"/>
            <a:ext cx="3959676" cy="50287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8450" y="2294476"/>
            <a:ext cx="3979177" cy="112448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8450" y="3418964"/>
            <a:ext cx="3979177" cy="50287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6EF9-D4FA-574B-AB84-69B00E4C5636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ADC6-3C8D-D544-B4A2-FA61BF8A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711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6EF9-D4FA-574B-AB84-69B00E4C5636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ADC6-3C8D-D544-B4A2-FA61BF8A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970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6EF9-D4FA-574B-AB84-69B00E4C5636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ADC6-3C8D-D544-B4A2-FA61BF8A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464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623993"/>
            <a:ext cx="3018811" cy="2183977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9177" y="1347654"/>
            <a:ext cx="4738449" cy="6651596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4712" y="2807970"/>
            <a:ext cx="3018811" cy="5202112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6EF9-D4FA-574B-AB84-69B00E4C5636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ADC6-3C8D-D544-B4A2-FA61BF8A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41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623993"/>
            <a:ext cx="3018811" cy="2183977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79177" y="1347654"/>
            <a:ext cx="4738449" cy="6651596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4712" y="2807970"/>
            <a:ext cx="3018811" cy="5202112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6EF9-D4FA-574B-AB84-69B00E4C5636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ADC6-3C8D-D544-B4A2-FA61BF8A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594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3493" y="498330"/>
            <a:ext cx="8072914" cy="1809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3493" y="2491640"/>
            <a:ext cx="8072914" cy="5938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493" y="8675243"/>
            <a:ext cx="2105978" cy="49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886EF9-D4FA-574B-AB84-69B00E4C5636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00467" y="8675243"/>
            <a:ext cx="3158966" cy="49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0429" y="8675243"/>
            <a:ext cx="2105978" cy="49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31ADC6-3C8D-D544-B4A2-FA61BF8A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285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4.svg"/><Relationship Id="rId7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29E7E2-5BB5-BC03-3EA1-BA2BFF18C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EDC57B-B30F-DD04-CE72-CE27E03265DE}"/>
              </a:ext>
            </a:extLst>
          </p:cNvPr>
          <p:cNvSpPr txBox="1"/>
          <p:nvPr/>
        </p:nvSpPr>
        <p:spPr>
          <a:xfrm>
            <a:off x="1353559" y="2599831"/>
            <a:ext cx="66527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A2873"/>
                </a:solidFill>
                <a:effectLst/>
                <a:latin typeface="☞BENZIN SEMIBOLD" pitchFamily="2" charset="0"/>
              </a:rPr>
              <a:t>ФИНАНСОВАЯ </a:t>
            </a:r>
            <a:br>
              <a:rPr lang="ru-RU" sz="4400" b="1" dirty="0">
                <a:solidFill>
                  <a:srgbClr val="0A2873"/>
                </a:solidFill>
                <a:effectLst/>
                <a:latin typeface="☞BENZIN SEMIBOLD" pitchFamily="2" charset="0"/>
              </a:rPr>
            </a:br>
            <a:r>
              <a:rPr lang="ru-RU" sz="4400" b="1" dirty="0">
                <a:solidFill>
                  <a:srgbClr val="0A2873"/>
                </a:solidFill>
                <a:effectLst/>
                <a:latin typeface="☞BENZIN SEMIBOLD" pitchFamily="2" charset="0"/>
              </a:rPr>
              <a:t>БЕЗОПАСНОСТЬ</a:t>
            </a:r>
            <a:endParaRPr lang="ru-RU" sz="4400" b="1" dirty="0">
              <a:solidFill>
                <a:srgbClr val="0A2873"/>
              </a:solidFill>
              <a:latin typeface="☞BENZIN SEMIBOLD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AFD26A-1F46-04FD-B3B9-48A1CD214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17048" y="4239058"/>
            <a:ext cx="7525804" cy="76088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502A61C-E6F5-3E43-C10F-49F2069184E5}"/>
              </a:ext>
            </a:extLst>
          </p:cNvPr>
          <p:cNvSpPr txBox="1"/>
          <p:nvPr/>
        </p:nvSpPr>
        <p:spPr>
          <a:xfrm>
            <a:off x="928989" y="4308325"/>
            <a:ext cx="7501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>
                <a:solidFill>
                  <a:schemeClr val="bg1"/>
                </a:solidFill>
                <a:effectLst/>
                <a:latin typeface="SF Pro Text" pitchFamily="2" charset="0"/>
                <a:ea typeface="SF Pro Text" pitchFamily="2" charset="0"/>
                <a:cs typeface="SF Pro Text" pitchFamily="2" charset="0"/>
              </a:rPr>
              <a:t>Защити свои данные в интернете</a:t>
            </a:r>
            <a:endParaRPr lang="ru-RU" sz="3200" i="1" dirty="0">
              <a:solidFill>
                <a:schemeClr val="bg1"/>
              </a:solidFill>
              <a:latin typeface="SF Pro Text" pitchFamily="2" charset="0"/>
              <a:ea typeface="SF Pro Text" pitchFamily="2" charset="0"/>
              <a:cs typeface="SF Pro Text" pitchFamily="2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3ADD4E1-95BA-54FB-4A58-5C74CF625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84539" y="694687"/>
            <a:ext cx="1190821" cy="4178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DA9C0E-5BB7-2354-5FE6-CE224EE5A9D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8000"/>
          </a:blip>
          <a:srcRect l="2243" t="3826" r="14181"/>
          <a:stretch/>
        </p:blipFill>
        <p:spPr>
          <a:xfrm>
            <a:off x="0" y="0"/>
            <a:ext cx="9359900" cy="76649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C41148-3678-029A-0D41-96E0F4268E00}"/>
              </a:ext>
            </a:extLst>
          </p:cNvPr>
          <p:cNvSpPr txBox="1"/>
          <p:nvPr/>
        </p:nvSpPr>
        <p:spPr>
          <a:xfrm>
            <a:off x="1068010" y="1454107"/>
            <a:ext cx="7223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496073"/>
                </a:solidFill>
                <a:effectLst/>
                <a:latin typeface="SF Pro Text" pitchFamily="2" charset="0"/>
                <a:ea typeface="SF Pro Text" pitchFamily="2" charset="0"/>
                <a:cs typeface="SF Pro Text" pitchFamily="2" charset="0"/>
              </a:rPr>
              <a:t>Прими участие в марафоне и обеспечь </a:t>
            </a:r>
            <a:br>
              <a:rPr lang="ru-RU" sz="2400" dirty="0">
                <a:solidFill>
                  <a:srgbClr val="496073"/>
                </a:solidFill>
                <a:effectLst/>
                <a:latin typeface="SF Pro Text" pitchFamily="2" charset="0"/>
                <a:ea typeface="SF Pro Text" pitchFamily="2" charset="0"/>
                <a:cs typeface="SF Pro Text" pitchFamily="2" charset="0"/>
              </a:rPr>
            </a:br>
            <a:r>
              <a:rPr lang="ru-RU" sz="2400" dirty="0">
                <a:solidFill>
                  <a:srgbClr val="496073"/>
                </a:solidFill>
                <a:effectLst/>
                <a:latin typeface="SF Pro Text" pitchFamily="2" charset="0"/>
                <a:ea typeface="SF Pro Text" pitchFamily="2" charset="0"/>
                <a:cs typeface="SF Pro Text" pitchFamily="2" charset="0"/>
              </a:rPr>
              <a:t>защиту своим финансам</a:t>
            </a:r>
            <a:br>
              <a:rPr lang="ru-RU" sz="2400" dirty="0">
                <a:solidFill>
                  <a:srgbClr val="496073"/>
                </a:solidFill>
                <a:effectLst/>
                <a:latin typeface="SF Pro Text" pitchFamily="2" charset="0"/>
                <a:ea typeface="SF Pro Text" pitchFamily="2" charset="0"/>
                <a:cs typeface="SF Pro Text" pitchFamily="2" charset="0"/>
              </a:rPr>
            </a:br>
            <a:endParaRPr lang="ru-RU" sz="2400" dirty="0">
              <a:solidFill>
                <a:srgbClr val="496073"/>
              </a:solidFill>
              <a:effectLst/>
              <a:latin typeface="SF Pro Text" pitchFamily="2" charset="0"/>
              <a:ea typeface="SF Pro Text" pitchFamily="2" charset="0"/>
              <a:cs typeface="SF Pro Text" pitchFamily="2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89F62BB-3077-2D88-5511-F950C9F6DF69}"/>
              </a:ext>
            </a:extLst>
          </p:cNvPr>
          <p:cNvSpPr/>
          <p:nvPr/>
        </p:nvSpPr>
        <p:spPr>
          <a:xfrm>
            <a:off x="489075" y="6515731"/>
            <a:ext cx="6942666" cy="1106074"/>
          </a:xfrm>
          <a:prstGeom prst="roundRect">
            <a:avLst>
              <a:gd name="adj" fmla="val 19048"/>
            </a:avLst>
          </a:prstGeom>
          <a:solidFill>
            <a:sysClr val="window" lastClr="FFFFFF"/>
          </a:solidFill>
          <a:ln w="25400" cap="flat" cmpd="sng" algn="ctr">
            <a:noFill/>
            <a:prstDash val="solid"/>
            <a:miter/>
          </a:ln>
          <a:effectLst>
            <a:outerShdw blurRad="63500" sx="102000" sy="102000" algn="ctr" rotWithShape="0">
              <a:sysClr val="window" lastClr="FFFFFF">
                <a:lumMod val="75000"/>
                <a:alpha val="40000"/>
              </a:sysClr>
            </a:outerShdw>
          </a:effectLst>
          <a:scene3d>
            <a:camera prst="orthographicFront">
              <a:rot lat="1351260" lon="19966416" rev="20931088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23135D-72BD-0EAC-28D4-35604F21BE81}"/>
              </a:ext>
            </a:extLst>
          </p:cNvPr>
          <p:cNvSpPr txBox="1"/>
          <p:nvPr/>
        </p:nvSpPr>
        <p:spPr>
          <a:xfrm>
            <a:off x="1157999" y="6653270"/>
            <a:ext cx="5293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8C9CAB"/>
                </a:solidFill>
                <a:effectLst/>
                <a:uLnTx/>
                <a:uFillTx/>
                <a:latin typeface="SF Pro Text" pitchFamily="2" charset="0"/>
                <a:ea typeface="SF Pro Text" pitchFamily="2" charset="0"/>
                <a:cs typeface="SF Pro Text" pitchFamily="2" charset="0"/>
              </a:rPr>
              <a:t>Даты проведения: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392FFF"/>
                </a:solidFill>
                <a:effectLst/>
                <a:uLnTx/>
                <a:uFillTx/>
                <a:latin typeface="SF Pro Text" pitchFamily="2" charset="0"/>
                <a:ea typeface="SF Pro Text" pitchFamily="2" charset="0"/>
                <a:cs typeface="SF Pro Text" pitchFamily="2" charset="0"/>
              </a:rPr>
              <a:t>ХХ.ХХ.ХХХХ → ХХ.ХХ.ХХХХ 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2169EB3F-3277-031B-DC0F-61F684BA2C6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6220" b="17588"/>
          <a:stretch/>
        </p:blipFill>
        <p:spPr>
          <a:xfrm>
            <a:off x="3804761" y="5114354"/>
            <a:ext cx="5555139" cy="424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72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5804A-4A4B-9CFA-11DC-3F996CCA5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BB0A64-1AB2-3747-F9D5-AFB527D2109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4000"/>
          </a:blip>
          <a:srcRect l="7601" r="7219"/>
          <a:stretch/>
        </p:blipFill>
        <p:spPr>
          <a:xfrm>
            <a:off x="0" y="642551"/>
            <a:ext cx="9359900" cy="781976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CBFBD2-962A-B10F-6DA3-E446418DBC1F}"/>
              </a:ext>
            </a:extLst>
          </p:cNvPr>
          <p:cNvSpPr txBox="1"/>
          <p:nvPr/>
        </p:nvSpPr>
        <p:spPr>
          <a:xfrm>
            <a:off x="2033188" y="1370639"/>
            <a:ext cx="5293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392FFF"/>
                </a:solidFill>
                <a:effectLst/>
                <a:latin typeface="SF Pro Text" pitchFamily="2" charset="0"/>
                <a:ea typeface="SF Pro Text" pitchFamily="2" charset="0"/>
                <a:cs typeface="SF Pro Text" pitchFamily="2" charset="0"/>
              </a:rPr>
              <a:t>ПОЛУЧАЙ ПРИЗЫ!</a:t>
            </a:r>
            <a:endParaRPr lang="ru-RU" sz="3600" b="1" dirty="0">
              <a:solidFill>
                <a:srgbClr val="392FFF"/>
              </a:solidFill>
              <a:latin typeface="SF Pro Text" pitchFamily="2" charset="0"/>
              <a:ea typeface="SF Pro Text" pitchFamily="2" charset="0"/>
              <a:cs typeface="SF Pro Text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2E527A-BDFD-D795-5E2B-9AA256347F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4053" y="2767656"/>
            <a:ext cx="6918264" cy="15467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A9069E-5A7F-9269-9448-8B22793CE9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4053" y="5666144"/>
            <a:ext cx="6918264" cy="15467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4C622E-8A7D-1F60-5FEE-43FBB4E89F99}"/>
              </a:ext>
            </a:extLst>
          </p:cNvPr>
          <p:cNvSpPr txBox="1"/>
          <p:nvPr/>
        </p:nvSpPr>
        <p:spPr>
          <a:xfrm>
            <a:off x="3556416" y="3002430"/>
            <a:ext cx="52935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err="1">
                <a:solidFill>
                  <a:srgbClr val="496073"/>
                </a:solidFill>
                <a:latin typeface="SF Pro Text" pitchFamily="2" charset="0"/>
                <a:ea typeface="SF Pro Text" pitchFamily="2" charset="0"/>
                <a:cs typeface="SF Pro Text" pitchFamily="2" charset="0"/>
              </a:rPr>
              <a:t>Мерч</a:t>
            </a:r>
            <a:r>
              <a:rPr lang="ru-RU" sz="3200" i="1" dirty="0">
                <a:solidFill>
                  <a:srgbClr val="496073"/>
                </a:solidFill>
                <a:latin typeface="SF Pro Text" pitchFamily="2" charset="0"/>
                <a:ea typeface="SF Pro Text" pitchFamily="2" charset="0"/>
                <a:cs typeface="SF Pro Text" pitchFamily="2" charset="0"/>
              </a:rPr>
              <a:t> от</a:t>
            </a:r>
            <a:br>
              <a:rPr lang="ru-RU" sz="3200" i="1" dirty="0">
                <a:solidFill>
                  <a:srgbClr val="496073"/>
                </a:solidFill>
                <a:latin typeface="SF Pro Text" pitchFamily="2" charset="0"/>
                <a:ea typeface="SF Pro Text" pitchFamily="2" charset="0"/>
                <a:cs typeface="SF Pro Text" pitchFamily="2" charset="0"/>
              </a:rPr>
            </a:br>
            <a:r>
              <a:rPr lang="ru-RU" sz="3200" i="1" dirty="0">
                <a:solidFill>
                  <a:srgbClr val="496073"/>
                </a:solidFill>
                <a:latin typeface="SF Pro Text" pitchFamily="2" charset="0"/>
                <a:ea typeface="SF Pro Text" pitchFamily="2" charset="0"/>
                <a:cs typeface="SF Pro Text" pitchFamily="2" charset="0"/>
              </a:rPr>
              <a:t>Банка ВТБ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E78BEA-8596-F42C-60C5-79C78CD96415}"/>
              </a:ext>
            </a:extLst>
          </p:cNvPr>
          <p:cNvSpPr txBox="1"/>
          <p:nvPr/>
        </p:nvSpPr>
        <p:spPr>
          <a:xfrm>
            <a:off x="3556416" y="5900918"/>
            <a:ext cx="52935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solidFill>
                  <a:srgbClr val="496073"/>
                </a:solidFill>
                <a:latin typeface="SF Pro Text" pitchFamily="2" charset="0"/>
                <a:ea typeface="SF Pro Text" pitchFamily="2" charset="0"/>
                <a:cs typeface="SF Pro Text" pitchFamily="2" charset="0"/>
              </a:rPr>
              <a:t>Сертификат</a:t>
            </a:r>
            <a:br>
              <a:rPr lang="ru-RU" sz="3200" i="1" dirty="0">
                <a:solidFill>
                  <a:srgbClr val="496073"/>
                </a:solidFill>
                <a:latin typeface="SF Pro Text" pitchFamily="2" charset="0"/>
                <a:ea typeface="SF Pro Text" pitchFamily="2" charset="0"/>
                <a:cs typeface="SF Pro Text" pitchFamily="2" charset="0"/>
              </a:rPr>
            </a:br>
            <a:r>
              <a:rPr lang="ru-RU" sz="3200" i="1" dirty="0">
                <a:solidFill>
                  <a:srgbClr val="496073"/>
                </a:solidFill>
                <a:latin typeface="SF Pro Text" pitchFamily="2" charset="0"/>
                <a:ea typeface="SF Pro Text" pitchFamily="2" charset="0"/>
                <a:cs typeface="SF Pro Text" pitchFamily="2" charset="0"/>
              </a:rPr>
              <a:t>участников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86EFE06-07C3-EB45-093D-AAF6DDBBA1C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56108" y="5474909"/>
            <a:ext cx="1877389" cy="187738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70EA10F-3DC9-B8ED-AA96-C8B2A41D163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4774" y="2556426"/>
            <a:ext cx="1920056" cy="192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675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9B1BC0-70A7-3CBE-C36D-ECEC06CB7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94F9B4-C4A3-3C80-F29A-AD13ABE90FD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17186" r="17186" b="9595"/>
          <a:stretch/>
        </p:blipFill>
        <p:spPr>
          <a:xfrm>
            <a:off x="-1" y="184373"/>
            <a:ext cx="9359901" cy="91755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BAB3B21-DC5D-A6ED-4346-25BC2D4B8BCD}"/>
              </a:ext>
            </a:extLst>
          </p:cNvPr>
          <p:cNvSpPr txBox="1"/>
          <p:nvPr/>
        </p:nvSpPr>
        <p:spPr>
          <a:xfrm>
            <a:off x="1220818" y="1028928"/>
            <a:ext cx="6918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392FFF"/>
                </a:solidFill>
                <a:latin typeface="SF Pro Text" pitchFamily="2" charset="0"/>
                <a:ea typeface="SF Pro Text" pitchFamily="2" charset="0"/>
                <a:cs typeface="SF Pro Text" pitchFamily="2" charset="0"/>
              </a:rPr>
              <a:t>УСПЕЙ ЗАРЕГИСТРИРОВАТЬСЯ!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99B0333-1014-21A0-90FD-F3019EEF502C}"/>
              </a:ext>
            </a:extLst>
          </p:cNvPr>
          <p:cNvGrpSpPr/>
          <p:nvPr/>
        </p:nvGrpSpPr>
        <p:grpSpPr>
          <a:xfrm>
            <a:off x="1064053" y="2767656"/>
            <a:ext cx="6918264" cy="1546766"/>
            <a:chOff x="1064053" y="2705902"/>
            <a:chExt cx="6918264" cy="1546766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4926BC6D-CCBF-990F-F6A1-C456D7C6E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64053" y="2705902"/>
              <a:ext cx="6918264" cy="1546766"/>
            </a:xfrm>
            <a:prstGeom prst="rect">
              <a:avLst/>
            </a:prstGeom>
          </p:spPr>
        </p:pic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1C169C98-AE19-938C-503B-A3F2601A7945}"/>
                </a:ext>
              </a:extLst>
            </p:cNvPr>
            <p:cNvGrpSpPr/>
            <p:nvPr/>
          </p:nvGrpSpPr>
          <p:grpSpPr>
            <a:xfrm>
              <a:off x="1670125" y="3013138"/>
              <a:ext cx="5917682" cy="932295"/>
              <a:chOff x="1670125" y="3008655"/>
              <a:chExt cx="5917682" cy="93229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64C1D1F-5AF6-93F3-CAC7-DDFCEC40BCD3}"/>
                  </a:ext>
                </a:extLst>
              </p:cNvPr>
              <p:cNvSpPr txBox="1"/>
              <p:nvPr/>
            </p:nvSpPr>
            <p:spPr>
              <a:xfrm>
                <a:off x="1670125" y="3479285"/>
                <a:ext cx="59176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172A3C"/>
                    </a:solidFill>
                    <a:effectLst/>
                    <a:latin typeface="SF Pro Text" pitchFamily="2" charset="0"/>
                    <a:ea typeface="SF Pro Text" pitchFamily="2" charset="0"/>
                    <a:cs typeface="SF Pro Text" pitchFamily="2" charset="0"/>
                  </a:rPr>
                  <a:t>Создай профиль на </a:t>
                </a:r>
                <a:r>
                  <a:rPr lang="en" sz="2400" b="1" dirty="0" err="1">
                    <a:solidFill>
                      <a:srgbClr val="392FFF"/>
                    </a:solidFill>
                    <a:latin typeface="SF Pro Text" pitchFamily="2" charset="0"/>
                    <a:ea typeface="SF Pro Text" pitchFamily="2" charset="0"/>
                    <a:cs typeface="SF Pro Text" pitchFamily="2" charset="0"/>
                  </a:rPr>
                  <a:t>academy.vtb.ru</a:t>
                </a:r>
                <a:endParaRPr lang="ru-RU" sz="2400" b="1" dirty="0">
                  <a:solidFill>
                    <a:srgbClr val="392FFF"/>
                  </a:solidFill>
                  <a:latin typeface="SF Pro Text" pitchFamily="2" charset="0"/>
                  <a:ea typeface="SF Pro Text" pitchFamily="2" charset="0"/>
                  <a:cs typeface="SF Pro Text" pitchFamily="2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EAC4034-A598-988E-62B7-691A7815FFBF}"/>
                  </a:ext>
                </a:extLst>
              </p:cNvPr>
              <p:cNvSpPr txBox="1"/>
              <p:nvPr/>
            </p:nvSpPr>
            <p:spPr>
              <a:xfrm>
                <a:off x="1670125" y="3008655"/>
                <a:ext cx="529352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496073"/>
                    </a:solidFill>
                    <a:latin typeface="SF Pro Text" pitchFamily="2" charset="0"/>
                    <a:ea typeface="SF Pro Text" pitchFamily="2" charset="0"/>
                    <a:cs typeface="SF Pro Text" pitchFamily="2" charset="0"/>
                  </a:rPr>
                  <a:t>Шаг 1</a:t>
                </a:r>
              </a:p>
            </p:txBody>
          </p:sp>
        </p:grp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1CBAA84F-A9B9-95F3-4EF1-87EF5446B9D5}"/>
              </a:ext>
            </a:extLst>
          </p:cNvPr>
          <p:cNvGrpSpPr/>
          <p:nvPr/>
        </p:nvGrpSpPr>
        <p:grpSpPr>
          <a:xfrm>
            <a:off x="1064053" y="4800324"/>
            <a:ext cx="7321066" cy="1546766"/>
            <a:chOff x="1064053" y="4637149"/>
            <a:chExt cx="7321066" cy="1546766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D2F2DC85-AC7C-D24B-6C2B-AE8E354DD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64053" y="4637149"/>
              <a:ext cx="6918264" cy="1546766"/>
            </a:xfrm>
            <a:prstGeom prst="rect">
              <a:avLst/>
            </a:prstGeom>
          </p:spPr>
        </p:pic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2CF66F31-C718-4090-CBA4-4367519D855A}"/>
                </a:ext>
              </a:extLst>
            </p:cNvPr>
            <p:cNvGrpSpPr/>
            <p:nvPr/>
          </p:nvGrpSpPr>
          <p:grpSpPr>
            <a:xfrm>
              <a:off x="1670124" y="4760513"/>
              <a:ext cx="6714995" cy="1300039"/>
              <a:chOff x="1670124" y="4790010"/>
              <a:chExt cx="6714995" cy="1300039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64971F6-281B-AE5C-627A-484C87DF8F71}"/>
                  </a:ext>
                </a:extLst>
              </p:cNvPr>
              <p:cNvSpPr txBox="1"/>
              <p:nvPr/>
            </p:nvSpPr>
            <p:spPr>
              <a:xfrm>
                <a:off x="1670125" y="4790010"/>
                <a:ext cx="529352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496073"/>
                    </a:solidFill>
                    <a:latin typeface="SF Pro Text" pitchFamily="2" charset="0"/>
                    <a:ea typeface="SF Pro Text" pitchFamily="2" charset="0"/>
                    <a:cs typeface="SF Pro Text" pitchFamily="2" charset="0"/>
                  </a:rPr>
                  <a:t>Шаг 2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F9893D-6962-A1AB-1822-7A6B72A7E284}"/>
                  </a:ext>
                </a:extLst>
              </p:cNvPr>
              <p:cNvSpPr txBox="1"/>
              <p:nvPr/>
            </p:nvSpPr>
            <p:spPr>
              <a:xfrm>
                <a:off x="1670124" y="5259052"/>
                <a:ext cx="67149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172A3C"/>
                    </a:solidFill>
                    <a:effectLst/>
                    <a:latin typeface="SF Pro Text" pitchFamily="2" charset="0"/>
                    <a:ea typeface="SF Pro Text" pitchFamily="2" charset="0"/>
                    <a:cs typeface="SF Pro Text" pitchFamily="2" charset="0"/>
                  </a:rPr>
                  <a:t>Найди и зарегистрируйся</a:t>
                </a:r>
                <a:br>
                  <a:rPr lang="ru-RU" sz="2400" dirty="0">
                    <a:solidFill>
                      <a:srgbClr val="172A3C"/>
                    </a:solidFill>
                    <a:effectLst/>
                    <a:latin typeface="SF Pro Text" pitchFamily="2" charset="0"/>
                    <a:ea typeface="SF Pro Text" pitchFamily="2" charset="0"/>
                    <a:cs typeface="SF Pro Text" pitchFamily="2" charset="0"/>
                  </a:rPr>
                </a:br>
                <a:r>
                  <a:rPr lang="ru-RU" sz="2400" dirty="0">
                    <a:solidFill>
                      <a:srgbClr val="172A3C"/>
                    </a:solidFill>
                    <a:effectLst/>
                    <a:latin typeface="SF Pro Text" pitchFamily="2" charset="0"/>
                    <a:ea typeface="SF Pro Text" pitchFamily="2" charset="0"/>
                    <a:cs typeface="SF Pro Text" pitchFamily="2" charset="0"/>
                  </a:rPr>
                  <a:t>на марафон с кодом </a:t>
                </a:r>
                <a:r>
                  <a:rPr lang="en" sz="2400" b="1" dirty="0">
                    <a:solidFill>
                      <a:srgbClr val="392FFF"/>
                    </a:solidFill>
                    <a:latin typeface="SF Pro Text" pitchFamily="2" charset="0"/>
                    <a:ea typeface="SF Pro Text" pitchFamily="2" charset="0"/>
                    <a:cs typeface="SF Pro Text" pitchFamily="2" charset="0"/>
                  </a:rPr>
                  <a:t>XXX</a:t>
                </a:r>
                <a:endParaRPr lang="ru-RU" sz="2400" b="1" dirty="0">
                  <a:solidFill>
                    <a:srgbClr val="392FFF"/>
                  </a:solidFill>
                  <a:latin typeface="SF Pro Text" pitchFamily="2" charset="0"/>
                  <a:ea typeface="SF Pro Text" pitchFamily="2" charset="0"/>
                  <a:cs typeface="SF Pro Text" pitchFamily="2" charset="0"/>
                </a:endParaRPr>
              </a:p>
            </p:txBody>
          </p:sp>
        </p:grp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9C79C16-782A-ED36-A01A-674B33B03235}"/>
              </a:ext>
            </a:extLst>
          </p:cNvPr>
          <p:cNvGrpSpPr/>
          <p:nvPr/>
        </p:nvGrpSpPr>
        <p:grpSpPr>
          <a:xfrm>
            <a:off x="1064053" y="6832991"/>
            <a:ext cx="7321066" cy="1546766"/>
            <a:chOff x="1064053" y="6771237"/>
            <a:chExt cx="7321066" cy="1546766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DAA0139B-D7CC-98EF-4BF9-BA8854134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64053" y="6771237"/>
              <a:ext cx="6918264" cy="1546766"/>
            </a:xfrm>
            <a:prstGeom prst="rect">
              <a:avLst/>
            </a:prstGeom>
          </p:spPr>
        </p:pic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261CBDE2-F9CA-743D-4B22-074FD921DD13}"/>
                </a:ext>
              </a:extLst>
            </p:cNvPr>
            <p:cNvGrpSpPr/>
            <p:nvPr/>
          </p:nvGrpSpPr>
          <p:grpSpPr>
            <a:xfrm>
              <a:off x="1670124" y="7077999"/>
              <a:ext cx="6714995" cy="933242"/>
              <a:chOff x="1670124" y="7022133"/>
              <a:chExt cx="6714995" cy="933242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619F8D-A4F3-99F7-FAE9-DC6B28A5B33D}"/>
                  </a:ext>
                </a:extLst>
              </p:cNvPr>
              <p:cNvSpPr txBox="1"/>
              <p:nvPr/>
            </p:nvSpPr>
            <p:spPr>
              <a:xfrm>
                <a:off x="1670125" y="7022133"/>
                <a:ext cx="529352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496073"/>
                    </a:solidFill>
                    <a:latin typeface="SF Pro Text" pitchFamily="2" charset="0"/>
                    <a:ea typeface="SF Pro Text" pitchFamily="2" charset="0"/>
                    <a:cs typeface="SF Pro Text" pitchFamily="2" charset="0"/>
                  </a:rPr>
                  <a:t>Шаг 3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1CE40E-51EE-FA30-9055-806FF3B82B46}"/>
                  </a:ext>
                </a:extLst>
              </p:cNvPr>
              <p:cNvSpPr txBox="1"/>
              <p:nvPr/>
            </p:nvSpPr>
            <p:spPr>
              <a:xfrm>
                <a:off x="1670124" y="7493710"/>
                <a:ext cx="67149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172A3C"/>
                    </a:solidFill>
                    <a:effectLst/>
                    <a:latin typeface="SF Pro Text" pitchFamily="2" charset="0"/>
                    <a:ea typeface="SF Pro Text" pitchFamily="2" charset="0"/>
                    <a:cs typeface="SF Pro Text" pitchFamily="2" charset="0"/>
                  </a:rPr>
                  <a:t>Заполни анкету участника</a:t>
                </a:r>
                <a:endParaRPr lang="ru-RU" sz="2400" dirty="0">
                  <a:solidFill>
                    <a:srgbClr val="172A3C"/>
                  </a:solidFill>
                  <a:latin typeface="SF Pro Text" pitchFamily="2" charset="0"/>
                  <a:ea typeface="SF Pro Text" pitchFamily="2" charset="0"/>
                  <a:cs typeface="SF Pro Text" pitchFamily="2" charset="0"/>
                </a:endParaRPr>
              </a:p>
            </p:txBody>
          </p:sp>
        </p:grpSp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685ACB8F-DE9B-E41A-FB4D-CB0544A36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89905" y="6795565"/>
              <a:ext cx="2758986" cy="1500499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A7EA941-59F2-A0E2-B9A8-C387DC183B6B}"/>
                </a:ext>
              </a:extLst>
            </p:cNvPr>
            <p:cNvSpPr txBox="1"/>
            <p:nvPr/>
          </p:nvSpPr>
          <p:spPr>
            <a:xfrm>
              <a:off x="6035936" y="7047685"/>
              <a:ext cx="17723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i="1" dirty="0">
                  <a:solidFill>
                    <a:srgbClr val="392FFF"/>
                  </a:solidFill>
                  <a:latin typeface="SF Pro Text" pitchFamily="2" charset="0"/>
                  <a:ea typeface="SF Pro Text" pitchFamily="2" charset="0"/>
                  <a:cs typeface="SF Pro Text" pitchFamily="2" charset="0"/>
                </a:rPr>
                <a:t>Важно!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3743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8E7436-D3B8-9589-AA23-9C0A28CD5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030E0A16-28F9-FE35-2F7E-4140054FBB5D}"/>
              </a:ext>
            </a:extLst>
          </p:cNvPr>
          <p:cNvGrpSpPr/>
          <p:nvPr/>
        </p:nvGrpSpPr>
        <p:grpSpPr>
          <a:xfrm>
            <a:off x="2453577" y="1884667"/>
            <a:ext cx="4452747" cy="1118895"/>
            <a:chOff x="2561152" y="1884667"/>
            <a:chExt cx="4452747" cy="1118895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1D9EF017-A0E0-9F92-6D7E-AC9BB9454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61152" y="1884667"/>
              <a:ext cx="4452747" cy="111889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25B9FC-88EE-9CA5-5A08-FB71E965FF9D}"/>
                </a:ext>
              </a:extLst>
            </p:cNvPr>
            <p:cNvSpPr txBox="1"/>
            <p:nvPr/>
          </p:nvSpPr>
          <p:spPr>
            <a:xfrm>
              <a:off x="3373681" y="2129000"/>
              <a:ext cx="3370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sz="3200" b="1" dirty="0" err="1">
                  <a:solidFill>
                    <a:srgbClr val="768EA1"/>
                  </a:solidFill>
                  <a:effectLst/>
                  <a:latin typeface="SF Pro Text" pitchFamily="2" charset="0"/>
                  <a:ea typeface="SF Pro Text" pitchFamily="2" charset="0"/>
                  <a:cs typeface="SF Pro Text" pitchFamily="2" charset="0"/>
                </a:rPr>
                <a:t>academy.vtb.ru</a:t>
              </a:r>
              <a:endParaRPr lang="ru-RU" sz="3200" b="1" dirty="0">
                <a:solidFill>
                  <a:srgbClr val="768EA1"/>
                </a:solidFill>
                <a:latin typeface="SF Pro Text" pitchFamily="2" charset="0"/>
                <a:ea typeface="SF Pro Text" pitchFamily="2" charset="0"/>
                <a:cs typeface="SF Pro Text" pitchFamily="2" charset="0"/>
              </a:endParaRPr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BCCA54FF-B122-3FEE-35D1-AF8C48E7A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795800" y="2169856"/>
              <a:ext cx="543919" cy="543919"/>
            </a:xfrm>
            <a:prstGeom prst="rect">
              <a:avLst/>
            </a:prstGeom>
          </p:spPr>
        </p:pic>
      </p:grpSp>
      <p:pic>
        <p:nvPicPr>
          <p:cNvPr id="39" name="Рисунок 38" descr="Изображение выглядит как текст, снимок экрана, Графика, Цвет электрик&#10;&#10;Автоматически созданное описание">
            <a:extLst>
              <a:ext uri="{FF2B5EF4-FFF2-40B4-BE49-F238E27FC236}">
                <a16:creationId xmlns:a16="http://schemas.microsoft.com/office/drawing/2014/main" id="{9ED9F3C7-D0A3-A878-B987-96FD3AD1B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1056" y="3595417"/>
            <a:ext cx="3597788" cy="3597788"/>
          </a:xfrm>
          <a:prstGeom prst="roundRect">
            <a:avLst>
              <a:gd name="adj" fmla="val 9914"/>
            </a:avLst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271D0A-DBD6-694C-67AC-E5859ECDB94E}"/>
              </a:ext>
            </a:extLst>
          </p:cNvPr>
          <p:cNvSpPr txBox="1"/>
          <p:nvPr/>
        </p:nvSpPr>
        <p:spPr>
          <a:xfrm>
            <a:off x="2073359" y="7508211"/>
            <a:ext cx="52131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768EA1"/>
                </a:solidFill>
                <a:latin typeface="SF Pro Text" pitchFamily="2" charset="0"/>
                <a:ea typeface="SF Pro Text" pitchFamily="2" charset="0"/>
                <a:cs typeface="SF Pro Text" pitchFamily="2" charset="0"/>
              </a:rPr>
              <a:t>Для участия в конкурсе наведи на </a:t>
            </a:r>
            <a:r>
              <a:rPr lang="en" sz="2800" dirty="0">
                <a:solidFill>
                  <a:srgbClr val="768EA1"/>
                </a:solidFill>
                <a:latin typeface="SF Pro Text" pitchFamily="2" charset="0"/>
                <a:ea typeface="SF Pro Text" pitchFamily="2" charset="0"/>
                <a:cs typeface="SF Pro Text" pitchFamily="2" charset="0"/>
              </a:rPr>
              <a:t>QR-</a:t>
            </a:r>
            <a:r>
              <a:rPr lang="ru-RU" sz="2800" dirty="0">
                <a:solidFill>
                  <a:srgbClr val="768EA1"/>
                </a:solidFill>
                <a:latin typeface="SF Pro Text" pitchFamily="2" charset="0"/>
                <a:ea typeface="SF Pro Text" pitchFamily="2" charset="0"/>
                <a:cs typeface="SF Pro Text" pitchFamily="2" charset="0"/>
              </a:rPr>
              <a:t>Код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60F5ED-58D4-2FB5-9B8E-59797FC9A4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27622" y="694686"/>
            <a:ext cx="1704656" cy="59812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1793C97-6432-13A5-FD35-BDF76FF5079D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62000"/>
          </a:blip>
          <a:srcRect l="18551" r="18551" b="14649"/>
          <a:stretch/>
        </p:blipFill>
        <p:spPr>
          <a:xfrm>
            <a:off x="0" y="321277"/>
            <a:ext cx="9359900" cy="903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849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</TotalTime>
  <Words>88</Words>
  <Application>Microsoft Office PowerPoint</Application>
  <PresentationFormat>Произвольный</PresentationFormat>
  <Paragraphs>18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☞BENZIN SEMIBOLD</vt:lpstr>
      <vt:lpstr>Aptos</vt:lpstr>
      <vt:lpstr>SF PRO TEXT</vt:lpstr>
      <vt:lpstr>Arial</vt:lpstr>
      <vt:lpstr>Aptos Display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F1584</dc:creator>
  <cp:lastModifiedBy>Виктория Крюкова</cp:lastModifiedBy>
  <cp:revision>15</cp:revision>
  <dcterms:created xsi:type="dcterms:W3CDTF">2025-01-13T16:11:55Z</dcterms:created>
  <dcterms:modified xsi:type="dcterms:W3CDTF">2025-02-23T08:48:25Z</dcterms:modified>
</cp:coreProperties>
</file>