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1" autoAdjust="0"/>
    <p:restoredTop sz="94636" autoAdjust="0"/>
  </p:normalViewPr>
  <p:slideViewPr>
    <p:cSldViewPr>
      <p:cViewPr varScale="1">
        <p:scale>
          <a:sx n="51" d="100"/>
          <a:sy n="51" d="100"/>
        </p:scale>
        <p:origin x="-82" y="-30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621F1C8-5BD2-4E1F-94B3-0637786992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22CF254-CA1E-4FAB-B654-A0D45B445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87416" cy="2666727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СПОРТ И ФИЗИЧЕСКАЯ КУЛЬТУРА</a:t>
            </a:r>
            <a:endParaRPr lang="ru-RU" sz="5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4533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5266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498178"/>
          </a:xfrm>
        </p:spPr>
        <p:txBody>
          <a:bodyPr>
            <a:normAutofit/>
          </a:bodyPr>
          <a:lstStyle/>
          <a:p>
            <a:pPr algn="ctr"/>
            <a:r>
              <a:rPr lang="ru-RU" sz="4400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 техникуме создан КФК который отвечает за спортивную работу</a:t>
            </a:r>
            <a:endParaRPr lang="ru-RU" sz="4400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44824"/>
            <a:ext cx="4608512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Председатель: </a:t>
            </a:r>
            <a:r>
              <a:rPr lang="ru-RU" sz="2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Бычевая</a:t>
            </a: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Л.А.</a:t>
            </a:r>
          </a:p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Зам. Председателя: Тараканова Светлана</a:t>
            </a:r>
          </a:p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Секретарь: </a:t>
            </a:r>
            <a:r>
              <a:rPr lang="ru-RU" sz="2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Пазон</a:t>
            </a: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Олеся</a:t>
            </a:r>
          </a:p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Учебно-спортивная работа: Ковалева Галина</a:t>
            </a:r>
          </a:p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Оздоровительная работа: </a:t>
            </a:r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Рассолов </a:t>
            </a: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Никита</a:t>
            </a:r>
          </a:p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Спортивно - массовая: Сивохо Никита</a:t>
            </a:r>
          </a:p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Агитационно-пропагандистская работа:  Горбунова Анастасия</a:t>
            </a:r>
          </a:p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Наглядная агитация: </a:t>
            </a:r>
            <a:r>
              <a:rPr lang="ru-RU" sz="2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Каревский</a:t>
            </a: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Илья</a:t>
            </a:r>
          </a:p>
          <a:p>
            <a:pPr marL="0" indent="0">
              <a:buNone/>
            </a:pP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Члены совета: Савченко Андрей,  Яковлев Роман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53531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563553"/>
          </a:xfrm>
        </p:spPr>
        <p:txBody>
          <a:bodyPr>
            <a:noAutofit/>
          </a:bodyPr>
          <a:lstStyle/>
          <a:p>
            <a:pPr marL="0" indent="0" algn="ctr"/>
            <a:r>
              <a:rPr lang="ru-RU" sz="3200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Спортивные соревнования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400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Проводится</a:t>
            </a:r>
            <a:r>
              <a:rPr lang="ru-RU" sz="2400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:</a:t>
            </a:r>
            <a:br>
              <a:rPr lang="ru-RU" sz="2400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ru-RU" sz="2400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Спартакиада                                             </a:t>
            </a:r>
            <a:r>
              <a:rPr lang="ru-RU" sz="2400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Кубки и первенство</a:t>
            </a:r>
            <a:br>
              <a:rPr lang="ru-RU" sz="2400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ru-RU" sz="2400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Среди </a:t>
            </a:r>
            <a:r>
              <a:rPr lang="ru-RU" sz="2400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студентов по видам спорта: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1988840"/>
            <a:ext cx="4038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Легкая атлетика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Волейбол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Футбол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Мини-футбол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Баскетбол</a:t>
            </a:r>
            <a:endParaRPr lang="ru-RU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988840"/>
            <a:ext cx="4038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Легкая атлетика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Волейбол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Футбол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Мини-футбол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Баскетбол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92586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НАШИ ПОБЕДЫ</a:t>
            </a:r>
            <a:br>
              <a:rPr lang="ru-RU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Областные призеры</a:t>
            </a:r>
            <a:endParaRPr lang="ru-RU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место 2011 год (общекомандное) Гиревой спорт 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2014 </a:t>
            </a: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год 3 место- Соловьев Николай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2015 </a:t>
            </a: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год- 2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место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Хомяков </a:t>
            </a: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Николай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 место </a:t>
            </a:r>
            <a:r>
              <a:rPr lang="ru-RU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Сидлецкий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Стас 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Пауэрлифтинг 2013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 место Соловьев Николай пауэрлифтинг 2013-2015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 место </a:t>
            </a:r>
            <a:r>
              <a:rPr lang="ru-RU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Сидлецкий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Стас Рукопашный бой 2013</a:t>
            </a:r>
          </a:p>
          <a:p>
            <a:pPr marL="0" indent="0">
              <a:buNone/>
            </a:pP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место Соловьев Николай Рукопашный бой 2012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 место Сивохо Никита  Рукопашный бой 2015</a:t>
            </a:r>
          </a:p>
          <a:p>
            <a:pPr marL="0" indent="0">
              <a:buNone/>
            </a:pP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 место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Заблоцкий Владимир Пауэрлифтинг 2013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 место Хомяков Николай Пауэрлифтинг 2014-2015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0989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Члены соборных команд города по видам спорта</a:t>
            </a:r>
            <a:endParaRPr lang="ru-RU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95536" y="1340768"/>
            <a:ext cx="4101852" cy="47853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Суховей Игорь </a:t>
            </a:r>
          </a:p>
          <a:p>
            <a:pPr marL="0" indent="0">
              <a:buNone/>
            </a:pPr>
            <a:r>
              <a:rPr lang="ru-RU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Дейман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Евгений 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Гололобов Александр 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Алексенко Александр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Хомяков Николай</a:t>
            </a:r>
          </a:p>
          <a:p>
            <a:pPr marL="0" indent="0">
              <a:buNone/>
            </a:pP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Сивохо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Никита</a:t>
            </a:r>
          </a:p>
          <a:p>
            <a:pPr marL="0" indent="0">
              <a:buNone/>
            </a:pP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Соловьев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Николай</a:t>
            </a:r>
          </a:p>
          <a:p>
            <a:pPr marL="0" indent="0">
              <a:buNone/>
            </a:pPr>
            <a:r>
              <a:rPr lang="ru-RU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Сидлецкий</a:t>
            </a: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Стас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Швед Иван 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Черненок Александр 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Черненок Максим 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Лисица Никита 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Алексеенко Вениамин </a:t>
            </a:r>
          </a:p>
          <a:p>
            <a:pPr marL="0" indent="0">
              <a:buNone/>
            </a:pPr>
            <a:r>
              <a:rPr lang="ru-RU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Чмаро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Дмитрий </a:t>
            </a:r>
          </a:p>
          <a:p>
            <a:pPr marL="0" indent="0">
              <a:buNone/>
            </a:pP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572001" y="1412776"/>
            <a:ext cx="4114800" cy="4713387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Пронякин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Андрей 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Атрощенко Сергей 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Рассолов Никита</a:t>
            </a:r>
          </a:p>
          <a:p>
            <a:pPr marL="0" indent="0">
              <a:buNone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Толстяков Павел 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3671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260648"/>
            <a:ext cx="3795912" cy="206978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4690864" cy="792088"/>
          </a:xfrm>
        </p:spPr>
        <p:txBody>
          <a:bodyPr/>
          <a:lstStyle/>
          <a:p>
            <a:pPr algn="ctr"/>
            <a:r>
              <a:rPr lang="ru-RU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НАГРОЖДЕНИЕ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106289" y="975660"/>
            <a:ext cx="4041775" cy="509124"/>
          </a:xfrm>
        </p:spPr>
        <p:txBody>
          <a:bodyPr/>
          <a:lstStyle/>
          <a:p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Хомяков</a:t>
            </a:r>
            <a:r>
              <a:rPr lang="ru-RU" dirty="0" smtClean="0"/>
              <a:t> </a:t>
            </a:r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Николай</a:t>
            </a:r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2636912"/>
            <a:ext cx="2784998" cy="395128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556792"/>
            <a:ext cx="2807738" cy="3951288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2132856"/>
            <a:ext cx="2880320" cy="4039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4509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4186808" cy="1156990"/>
          </a:xfrm>
        </p:spPr>
        <p:txBody>
          <a:bodyPr>
            <a:normAutofit fontScale="90000"/>
          </a:bodyPr>
          <a:lstStyle/>
          <a:p>
            <a:r>
              <a:rPr lang="ru-RU" dirty="0"/>
              <a:t>Хомяков Николай</a:t>
            </a:r>
            <a:br>
              <a:rPr lang="ru-RU" dirty="0"/>
            </a:b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3120" y="1218523"/>
            <a:ext cx="5291328" cy="4184073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636912"/>
            <a:ext cx="2871346" cy="3951288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2636912"/>
            <a:ext cx="2868616" cy="3951288"/>
          </a:xfrm>
        </p:spPr>
      </p:pic>
      <p:sp>
        <p:nvSpPr>
          <p:cNvPr id="11" name="Прямоугольник 10"/>
          <p:cNvSpPr/>
          <p:nvPr/>
        </p:nvSpPr>
        <p:spPr>
          <a:xfrm>
            <a:off x="3923928" y="159566"/>
            <a:ext cx="4285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Награждение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296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1666" y="908720"/>
            <a:ext cx="4040188" cy="567754"/>
          </a:xfrm>
        </p:spPr>
        <p:txBody>
          <a:bodyPr/>
          <a:lstStyle/>
          <a:p>
            <a:pPr algn="l"/>
            <a:r>
              <a:rPr lang="ru-RU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Соловьев </a:t>
            </a:r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Николай</a:t>
            </a:r>
            <a:endParaRPr lang="ru-RU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772816"/>
            <a:ext cx="2736304" cy="375384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2132856"/>
            <a:ext cx="2592288" cy="3699844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2348879"/>
            <a:ext cx="2780281" cy="381642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411760" y="116632"/>
            <a:ext cx="4285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Награждение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880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927" y="1054566"/>
            <a:ext cx="4040188" cy="639762"/>
          </a:xfrm>
        </p:spPr>
        <p:txBody>
          <a:bodyPr/>
          <a:lstStyle/>
          <a:p>
            <a:pPr algn="l"/>
            <a:r>
              <a:rPr lang="ru-RU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Соловьев Николай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636912"/>
            <a:ext cx="2818767" cy="395128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2636912"/>
            <a:ext cx="2857586" cy="3951288"/>
          </a:xfrm>
        </p:spPr>
      </p:pic>
      <p:sp>
        <p:nvSpPr>
          <p:cNvPr id="7" name="Прямоугольник 6"/>
          <p:cNvSpPr/>
          <p:nvPr/>
        </p:nvSpPr>
        <p:spPr>
          <a:xfrm>
            <a:off x="179512" y="159566"/>
            <a:ext cx="4285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Награждение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3286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980728"/>
            <a:ext cx="2880320" cy="423738"/>
          </a:xfrm>
        </p:spPr>
        <p:txBody>
          <a:bodyPr>
            <a:normAutofit lnSpcReduction="10000"/>
          </a:bodyPr>
          <a:lstStyle/>
          <a:p>
            <a:r>
              <a:rPr lang="ru-RU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Рожевич</a:t>
            </a:r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Александр</a:t>
            </a:r>
            <a:endParaRPr lang="ru-RU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484784"/>
            <a:ext cx="2875383" cy="395128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169404" y="980728"/>
            <a:ext cx="3599383" cy="474067"/>
          </a:xfrm>
        </p:spPr>
        <p:txBody>
          <a:bodyPr/>
          <a:lstStyle/>
          <a:p>
            <a:pPr algn="l"/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Яценко Дмитрий </a:t>
            </a:r>
            <a:endParaRPr lang="ru-RU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28165" y="1484784"/>
            <a:ext cx="2796224" cy="3951288"/>
          </a:xfrm>
        </p:spPr>
      </p:pic>
      <p:sp>
        <p:nvSpPr>
          <p:cNvPr id="7" name="Прямоугольник 6"/>
          <p:cNvSpPr/>
          <p:nvPr/>
        </p:nvSpPr>
        <p:spPr>
          <a:xfrm>
            <a:off x="2483768" y="155846"/>
            <a:ext cx="4285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Награждение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Текст 4"/>
          <p:cNvSpPr txBox="1">
            <a:spLocks/>
          </p:cNvSpPr>
          <p:nvPr/>
        </p:nvSpPr>
        <p:spPr>
          <a:xfrm>
            <a:off x="6012160" y="981742"/>
            <a:ext cx="3599383" cy="4740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None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Танков Николай </a:t>
            </a:r>
            <a:endParaRPr lang="ru-RU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1454795"/>
            <a:ext cx="2752118" cy="399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6790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980728"/>
            <a:ext cx="4040188" cy="474067"/>
          </a:xfrm>
        </p:spPr>
        <p:txBody>
          <a:bodyPr/>
          <a:lstStyle/>
          <a:p>
            <a:pPr algn="l"/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Азаренков</a:t>
            </a:r>
            <a:r>
              <a:rPr lang="ru-RU" dirty="0" smtClean="0"/>
              <a:t> </a:t>
            </a:r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Евгений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484784"/>
            <a:ext cx="2879196" cy="395128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084168" y="908720"/>
            <a:ext cx="2808312" cy="576064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Черненок</a:t>
            </a:r>
            <a:r>
              <a:rPr lang="ru-RU" dirty="0" smtClean="0"/>
              <a:t> </a:t>
            </a:r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Александр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0304" y="1484784"/>
            <a:ext cx="2871946" cy="3951288"/>
          </a:xfrm>
        </p:spPr>
      </p:pic>
      <p:sp>
        <p:nvSpPr>
          <p:cNvPr id="7" name="Прямоугольник 6"/>
          <p:cNvSpPr/>
          <p:nvPr/>
        </p:nvSpPr>
        <p:spPr>
          <a:xfrm>
            <a:off x="2483768" y="155846"/>
            <a:ext cx="4285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Награждение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9" y="1484785"/>
            <a:ext cx="2880320" cy="399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06256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196753"/>
            <a:ext cx="5472608" cy="576064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Команда юношей по волейболу </a:t>
            </a:r>
            <a:endParaRPr lang="ru-RU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4128" y="170179"/>
            <a:ext cx="2664296" cy="2925260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234" y="1844824"/>
            <a:ext cx="2876011" cy="395128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2132856"/>
            <a:ext cx="2830946" cy="3951288"/>
          </a:xfrm>
        </p:spPr>
      </p:pic>
      <p:sp>
        <p:nvSpPr>
          <p:cNvPr id="7" name="Прямоугольник 6"/>
          <p:cNvSpPr/>
          <p:nvPr/>
        </p:nvSpPr>
        <p:spPr>
          <a:xfrm>
            <a:off x="251520" y="170178"/>
            <a:ext cx="4285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Награждение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9287" y="2636912"/>
            <a:ext cx="2844828" cy="396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1653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772816"/>
            <a:ext cx="2830981" cy="3951288"/>
          </a:xfr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26462" y="188640"/>
            <a:ext cx="2664296" cy="2962933"/>
          </a:xfrm>
          <a:prstGeom prst="rect">
            <a:avLst/>
          </a:prstGeom>
        </p:spPr>
      </p:pic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1326" y="1988840"/>
            <a:ext cx="2821345" cy="3951288"/>
          </a:xfrm>
        </p:spPr>
      </p:pic>
      <p:sp>
        <p:nvSpPr>
          <p:cNvPr id="7" name="Прямоугольник 6"/>
          <p:cNvSpPr/>
          <p:nvPr/>
        </p:nvSpPr>
        <p:spPr>
          <a:xfrm>
            <a:off x="267710" y="188640"/>
            <a:ext cx="4285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Награждение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Текст 2"/>
          <p:cNvSpPr>
            <a:spLocks noGrp="1"/>
          </p:cNvSpPr>
          <p:nvPr>
            <p:ph type="body" idx="1"/>
          </p:nvPr>
        </p:nvSpPr>
        <p:spPr>
          <a:xfrm>
            <a:off x="251520" y="1196753"/>
            <a:ext cx="5472608" cy="576064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Команда девушек по волейболу </a:t>
            </a:r>
            <a:endParaRPr lang="ru-RU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8881" y="2537250"/>
            <a:ext cx="2872364" cy="392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9552772"/>
      </p:ext>
    </p:extLst>
  </p:cSld>
  <p:clrMapOvr>
    <a:masterClrMapping/>
  </p:clrMapOvr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207</TotalTime>
  <Words>221</Words>
  <Application>Microsoft Office PowerPoint</Application>
  <PresentationFormat>Экран (4:3)</PresentationFormat>
  <Paragraphs>73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Паркет</vt:lpstr>
      <vt:lpstr>СПОРТ И ФИЗИЧЕСКАЯ КУЛЬТУРА</vt:lpstr>
      <vt:lpstr>Слайд 2</vt:lpstr>
      <vt:lpstr>В техникуме создан КФК который отвечает за спортивную работу</vt:lpstr>
      <vt:lpstr>Спортивные соревнования Проводится: Спартакиада                                             Кубки и первенство Среди студентов по видам спорта:</vt:lpstr>
      <vt:lpstr>НАШИ ПОБЕДЫ Областные призеры</vt:lpstr>
      <vt:lpstr>Члены соборных команд города по видам спорта</vt:lpstr>
      <vt:lpstr>НАГРОЖДЕНИЕ </vt:lpstr>
      <vt:lpstr>Хомяков Николай 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 И ФИЗИЧЕСКАЯ КУЛЬТУРА</dc:title>
  <dc:creator>Людмила</dc:creator>
  <cp:lastModifiedBy>Усов Роман Михайлович</cp:lastModifiedBy>
  <cp:revision>19</cp:revision>
  <dcterms:created xsi:type="dcterms:W3CDTF">2015-11-26T06:05:36Z</dcterms:created>
  <dcterms:modified xsi:type="dcterms:W3CDTF">2016-11-15T09:01:30Z</dcterms:modified>
</cp:coreProperties>
</file>