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20"/>
  </p:notesMasterIdLst>
  <p:sldIdLst>
    <p:sldId id="256" r:id="rId2"/>
    <p:sldId id="272" r:id="rId3"/>
    <p:sldId id="273" r:id="rId4"/>
    <p:sldId id="257" r:id="rId5"/>
    <p:sldId id="259" r:id="rId6"/>
    <p:sldId id="267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1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51" autoAdjust="0"/>
    <p:restoredTop sz="94660"/>
  </p:normalViewPr>
  <p:slideViewPr>
    <p:cSldViewPr>
      <p:cViewPr varScale="1">
        <p:scale>
          <a:sx n="51" d="100"/>
          <a:sy n="51" d="100"/>
        </p:scale>
        <p:origin x="-82" y="-2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80351-A2B2-461D-9657-B663E0A59741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F466D9-8AF4-4E9B-A540-1C4E91939F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8306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F466D9-8AF4-4E9B-A540-1C4E91939F6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0838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14.11.2016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43924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Стародубский индустриально-технологический техникум имени Героя России</a:t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</a:b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А.С. Зайцева</a:t>
            </a:r>
            <a:endParaRPr lang="ru-RU" dirty="0">
              <a:solidFill>
                <a:schemeClr val="bg2">
                  <a:lumMod val="50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2268760" y="5877272"/>
            <a:ext cx="7772400" cy="119970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Физическая культура и спорт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273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/>
                </a:solidFill>
              </a:rPr>
              <a:t>Имеется спортивный зал, тренажерный зал, лыжная база</a:t>
            </a:r>
            <a:endParaRPr lang="ru-RU" dirty="0">
              <a:solidFill>
                <a:schemeClr val="accent4"/>
              </a:solidFill>
            </a:endParaRPr>
          </a:p>
        </p:txBody>
      </p:sp>
      <p:pic>
        <p:nvPicPr>
          <p:cNvPr id="1026" name="Picture 2" descr="C:\Users\Людмила\Desktop\фото\DSCN037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6217" y="1550094"/>
            <a:ext cx="8655633" cy="4615210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229508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dirty="0" smtClean="0">
                <a:solidFill>
                  <a:schemeClr val="accent4"/>
                </a:solidFill>
              </a:rPr>
              <a:t>Спортивная площадка</a:t>
            </a:r>
            <a:endParaRPr lang="ru-RU" dirty="0">
              <a:solidFill>
                <a:schemeClr val="accent4"/>
              </a:solidFill>
            </a:endParaRPr>
          </a:p>
        </p:txBody>
      </p:sp>
      <p:pic>
        <p:nvPicPr>
          <p:cNvPr id="1026" name="Picture 2" descr="C:\Users\Людмила\Desktop\DSCN04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8496944" cy="5256584"/>
          </a:xfrm>
          <a:prstGeom prst="rect">
            <a:avLst/>
          </a:prstGeom>
          <a:solidFill>
            <a:schemeClr val="bg2">
              <a:lumMod val="50000"/>
            </a:schemeClr>
          </a:solidFill>
          <a:ln w="57150">
            <a:solidFill>
              <a:schemeClr val="bg2">
                <a:lumMod val="25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116849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697" y="188640"/>
            <a:ext cx="8928992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90000"/>
                  </a:schemeClr>
                </a:solidFill>
                <a:latin typeface="Segoe Print" panose="02000600000000000000" pitchFamily="2" charset="0"/>
              </a:rPr>
              <a:t>Наши победы с 2011 -2015 год</a:t>
            </a:r>
            <a:endParaRPr lang="ru-RU" dirty="0">
              <a:solidFill>
                <a:schemeClr val="tx2">
                  <a:lumMod val="90000"/>
                </a:schemeClr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823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116632"/>
            <a:ext cx="3953384" cy="4572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Областные победы</a:t>
            </a:r>
            <a:b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</a:br>
            <a:r>
              <a:rPr lang="ru-RU" sz="3200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 2011-2015 года</a:t>
            </a:r>
            <a:endParaRPr lang="ru-RU" sz="3200" dirty="0">
              <a:solidFill>
                <a:schemeClr val="bg2">
                  <a:lumMod val="50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5004048" y="1988840"/>
            <a:ext cx="3744416" cy="5504798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chemeClr val="accent4"/>
                </a:solidFill>
              </a:rPr>
              <a:t>Было подготовлено массовых ( 2-3) разрядов по гиревому спорту -30 человек</a:t>
            </a:r>
          </a:p>
          <a:p>
            <a:pPr algn="l"/>
            <a:r>
              <a:rPr lang="ru-RU" sz="2800" dirty="0" smtClean="0">
                <a:solidFill>
                  <a:schemeClr val="accent4"/>
                </a:solidFill>
              </a:rPr>
              <a:t>1 разрядов- 4 человека</a:t>
            </a:r>
            <a:endParaRPr lang="ru-RU" sz="2800" dirty="0">
              <a:solidFill>
                <a:schemeClr val="accent4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16632"/>
            <a:ext cx="4680520" cy="6624736"/>
          </a:xfrm>
        </p:spPr>
        <p:txBody>
          <a:bodyPr>
            <a:normAutofit fontScale="92500" lnSpcReduction="20000"/>
          </a:bodyPr>
          <a:lstStyle/>
          <a:p>
            <a:pPr marL="109728" indent="0" algn="ctr">
              <a:buNone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</a:rPr>
              <a:t>Областные победы по гиревому  спорту</a:t>
            </a:r>
          </a:p>
          <a:p>
            <a:endParaRPr lang="ru-RU" dirty="0" smtClean="0"/>
          </a:p>
          <a:p>
            <a:r>
              <a:rPr lang="ru-RU" dirty="0" smtClean="0">
                <a:solidFill>
                  <a:schemeClr val="accent2"/>
                </a:solidFill>
              </a:rPr>
              <a:t>1 место</a:t>
            </a:r>
          </a:p>
          <a:p>
            <a:pPr marL="109728" indent="0">
              <a:buNone/>
            </a:pPr>
            <a:r>
              <a:rPr lang="ru-RU" dirty="0" smtClean="0"/>
              <a:t>2011 год (общекомандное)</a:t>
            </a:r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2014 год </a:t>
            </a:r>
            <a:r>
              <a:rPr lang="ru-RU" dirty="0" smtClean="0">
                <a:solidFill>
                  <a:schemeClr val="accent2"/>
                </a:solidFill>
              </a:rPr>
              <a:t>3 место- </a:t>
            </a:r>
            <a:r>
              <a:rPr lang="ru-RU" dirty="0" smtClean="0">
                <a:solidFill>
                  <a:srgbClr val="7030A0"/>
                </a:solidFill>
              </a:rPr>
              <a:t>Соловьев Николай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2015 год- </a:t>
            </a:r>
            <a:r>
              <a:rPr lang="ru-RU" dirty="0" smtClean="0">
                <a:solidFill>
                  <a:schemeClr val="accent2"/>
                </a:solidFill>
              </a:rPr>
              <a:t>2 место</a:t>
            </a:r>
          </a:p>
          <a:p>
            <a:pPr marL="109728" indent="0">
              <a:buNone/>
            </a:pPr>
            <a:r>
              <a:rPr lang="ru-RU" dirty="0" smtClean="0"/>
              <a:t>  </a:t>
            </a:r>
            <a:r>
              <a:rPr lang="ru-RU" dirty="0" smtClean="0">
                <a:solidFill>
                  <a:srgbClr val="7030A0"/>
                </a:solidFill>
              </a:rPr>
              <a:t>Хомяков Николай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4535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6264696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latin typeface="Segoe Print" panose="02000600000000000000" pitchFamily="2" charset="0"/>
              </a:rPr>
              <a:t>Победители городских и  районных соревнований по гиревому спорту 2011-2015 года</a:t>
            </a:r>
            <a:br>
              <a:rPr lang="ru-RU" dirty="0" smtClean="0">
                <a:latin typeface="Segoe Print" panose="02000600000000000000" pitchFamily="2" charset="0"/>
              </a:rPr>
            </a:br>
            <a:r>
              <a:rPr lang="ru-RU" dirty="0" smtClean="0">
                <a:latin typeface="Segoe Print" panose="02000600000000000000" pitchFamily="2" charset="0"/>
              </a:rPr>
              <a:t/>
            </a:r>
            <a:br>
              <a:rPr lang="ru-RU" dirty="0" smtClean="0">
                <a:latin typeface="Segoe Print" panose="02000600000000000000" pitchFamily="2" charset="0"/>
              </a:rPr>
            </a:br>
            <a:r>
              <a:rPr lang="ru-RU" dirty="0" err="1" smtClean="0">
                <a:solidFill>
                  <a:srgbClr val="7030A0"/>
                </a:solidFill>
                <a:latin typeface="+mn-lt"/>
              </a:rPr>
              <a:t>Сидлецкий</a:t>
            </a:r>
            <a:r>
              <a:rPr lang="ru-RU" dirty="0" smtClean="0">
                <a:solidFill>
                  <a:srgbClr val="7030A0"/>
                </a:solidFill>
                <a:latin typeface="+mn-lt"/>
              </a:rPr>
              <a:t> Дмитрий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– 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1 место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2012 год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7030A0"/>
                </a:solidFill>
                <a:latin typeface="+mn-lt"/>
              </a:rPr>
              <a:t>Черненок Александр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– 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1 место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2012 год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err="1" smtClean="0">
                <a:solidFill>
                  <a:srgbClr val="7030A0"/>
                </a:solidFill>
                <a:latin typeface="+mn-lt"/>
              </a:rPr>
              <a:t>Баструков</a:t>
            </a:r>
            <a:r>
              <a:rPr lang="ru-RU" dirty="0" smtClean="0">
                <a:solidFill>
                  <a:srgbClr val="7030A0"/>
                </a:solidFill>
                <a:latin typeface="+mn-lt"/>
              </a:rPr>
              <a:t> Юрий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– 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1 место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2013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7030A0"/>
                </a:solidFill>
                <a:latin typeface="+mn-lt"/>
              </a:rPr>
              <a:t>Соловьев Николай 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- 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1  место 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, 2013, 2014 год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002060"/>
                </a:solidFill>
                <a:latin typeface="+mn-lt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r>
              <a:rPr lang="ru-RU" dirty="0" smtClean="0">
                <a:solidFill>
                  <a:srgbClr val="7030A0"/>
                </a:solidFill>
                <a:latin typeface="+mn-lt"/>
              </a:rPr>
              <a:t>Хомяков Николай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– </a:t>
            </a:r>
            <a:r>
              <a:rPr lang="ru-RU" dirty="0" smtClean="0">
                <a:solidFill>
                  <a:srgbClr val="FF0000"/>
                </a:solidFill>
                <a:latin typeface="+mn-lt"/>
              </a:rPr>
              <a:t>1 место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2013, 2014, год</a:t>
            </a:r>
            <a:br>
              <a:rPr lang="ru-RU" dirty="0" smtClean="0">
                <a:solidFill>
                  <a:srgbClr val="002060"/>
                </a:solidFill>
                <a:latin typeface="+mn-lt"/>
              </a:rPr>
            </a:br>
            <a:endParaRPr lang="ru-RU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927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14" y="116632"/>
            <a:ext cx="9018782" cy="86409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Segoe Print" panose="02000600000000000000" pitchFamily="2" charset="0"/>
              </a:rPr>
              <a:t>Победители областных соревнований по рукопашному бою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30021" y="1124744"/>
            <a:ext cx="3533867" cy="5400600"/>
          </a:xfrm>
        </p:spPr>
        <p:txBody>
          <a:bodyPr>
            <a:normAutofit/>
          </a:bodyPr>
          <a:lstStyle/>
          <a:p>
            <a:pPr algn="ctr"/>
            <a:r>
              <a:rPr lang="ru-RU" sz="2000" dirty="0" err="1" smtClean="0">
                <a:solidFill>
                  <a:srgbClr val="7030A0"/>
                </a:solidFill>
              </a:rPr>
              <a:t>Сидлецкий</a:t>
            </a:r>
            <a:r>
              <a:rPr lang="ru-RU" sz="2000" dirty="0" smtClean="0">
                <a:solidFill>
                  <a:srgbClr val="7030A0"/>
                </a:solidFill>
              </a:rPr>
              <a:t> Стас</a:t>
            </a:r>
          </a:p>
          <a:p>
            <a:pPr algn="ctr"/>
            <a:r>
              <a:rPr lang="ru-RU" sz="2000" dirty="0" smtClean="0">
                <a:solidFill>
                  <a:schemeClr val="accent2"/>
                </a:solidFill>
              </a:rPr>
              <a:t>1 место </a:t>
            </a:r>
            <a:r>
              <a:rPr lang="ru-RU" sz="2000" dirty="0" smtClean="0"/>
              <a:t>2011год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>
                <a:solidFill>
                  <a:srgbClr val="7030A0"/>
                </a:solidFill>
              </a:rPr>
              <a:t>Гололобов Александр</a:t>
            </a:r>
            <a:r>
              <a:rPr lang="ru-RU" sz="2000" dirty="0" smtClean="0"/>
              <a:t> неоднократный победитель областных  соревнований , кандидат в мастера спорта.</a:t>
            </a:r>
          </a:p>
          <a:p>
            <a:pPr algn="ctr"/>
            <a:endParaRPr lang="ru-RU" sz="2000" dirty="0"/>
          </a:p>
          <a:p>
            <a:pPr algn="ctr"/>
            <a:r>
              <a:rPr lang="ru-RU" sz="2000" dirty="0" smtClean="0">
                <a:solidFill>
                  <a:srgbClr val="7030A0"/>
                </a:solidFill>
              </a:rPr>
              <a:t>Соловьев Николай</a:t>
            </a:r>
          </a:p>
          <a:p>
            <a:pPr algn="ctr"/>
            <a:r>
              <a:rPr lang="ru-RU" sz="2000" dirty="0" smtClean="0">
                <a:solidFill>
                  <a:schemeClr val="accent2"/>
                </a:solidFill>
              </a:rPr>
              <a:t>1 место </a:t>
            </a:r>
            <a:r>
              <a:rPr lang="ru-RU" sz="2000" dirty="0" smtClean="0"/>
              <a:t>2012 год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>
                <a:solidFill>
                  <a:srgbClr val="7030A0"/>
                </a:solidFill>
              </a:rPr>
              <a:t>Хомяков Николай</a:t>
            </a:r>
          </a:p>
          <a:p>
            <a:pPr algn="ctr"/>
            <a:r>
              <a:rPr lang="ru-RU" sz="2000" dirty="0" smtClean="0">
                <a:solidFill>
                  <a:schemeClr val="accent2"/>
                </a:solidFill>
              </a:rPr>
              <a:t>1 место </a:t>
            </a:r>
            <a:r>
              <a:rPr lang="ru-RU" sz="2000" dirty="0" smtClean="0"/>
              <a:t>2014 год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46429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54" y="116632"/>
            <a:ext cx="9008842" cy="108012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Segoe Print" panose="02000600000000000000" pitchFamily="2" charset="0"/>
              </a:rPr>
              <a:t>Победители городских и  районных соревнований 2011-2015 года по легкой атлетики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07504" y="1124744"/>
            <a:ext cx="3384376" cy="5544616"/>
          </a:xfrm>
        </p:spPr>
        <p:txBody>
          <a:bodyPr>
            <a:normAutofit/>
          </a:bodyPr>
          <a:lstStyle/>
          <a:p>
            <a:pPr algn="ctr"/>
            <a:r>
              <a:rPr lang="ru-RU" sz="2400" dirty="0" err="1" smtClean="0">
                <a:solidFill>
                  <a:srgbClr val="7030A0"/>
                </a:solidFill>
              </a:rPr>
              <a:t>Слободенюк</a:t>
            </a:r>
            <a:r>
              <a:rPr lang="ru-RU" sz="2400" dirty="0" smtClean="0">
                <a:solidFill>
                  <a:srgbClr val="7030A0"/>
                </a:solidFill>
              </a:rPr>
              <a:t> Дмитрий</a:t>
            </a:r>
          </a:p>
          <a:p>
            <a:pPr algn="ctr"/>
            <a:r>
              <a:rPr lang="ru-RU" sz="2400" dirty="0" smtClean="0">
                <a:solidFill>
                  <a:schemeClr val="accent2"/>
                </a:solidFill>
              </a:rPr>
              <a:t>1 место </a:t>
            </a:r>
            <a:r>
              <a:rPr lang="ru-RU" sz="2400" dirty="0" smtClean="0"/>
              <a:t>в беге на 1500 м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>
                <a:solidFill>
                  <a:srgbClr val="7030A0"/>
                </a:solidFill>
              </a:rPr>
              <a:t>Черненок Александр </a:t>
            </a:r>
            <a:r>
              <a:rPr lang="ru-RU" sz="2400" dirty="0" smtClean="0">
                <a:solidFill>
                  <a:schemeClr val="accent2"/>
                </a:solidFill>
              </a:rPr>
              <a:t>1 место </a:t>
            </a:r>
            <a:r>
              <a:rPr lang="ru-RU" sz="2400" dirty="0" smtClean="0"/>
              <a:t>в беге на 400м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>
                <a:solidFill>
                  <a:srgbClr val="7030A0"/>
                </a:solidFill>
              </a:rPr>
              <a:t>Швед Иван</a:t>
            </a:r>
          </a:p>
          <a:p>
            <a:pPr algn="ctr"/>
            <a:r>
              <a:rPr lang="ru-RU" sz="2400" dirty="0" smtClean="0">
                <a:solidFill>
                  <a:schemeClr val="accent2"/>
                </a:solidFill>
              </a:rPr>
              <a:t>1 место </a:t>
            </a:r>
            <a:r>
              <a:rPr lang="ru-RU" sz="2400" dirty="0" smtClean="0"/>
              <a:t>в  кроссе на  2000м</a:t>
            </a:r>
            <a:endParaRPr lang="ru-RU" sz="2400" dirty="0"/>
          </a:p>
        </p:txBody>
      </p:sp>
      <p:pic>
        <p:nvPicPr>
          <p:cNvPr id="1026" name="Picture 2" descr="C:\Users\Людмила\Desktop\DSCN04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823" r="57793"/>
          <a:stretch/>
        </p:blipFill>
        <p:spPr bwMode="auto">
          <a:xfrm>
            <a:off x="4355976" y="1052736"/>
            <a:ext cx="4032448" cy="4896544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1084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10081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Segoe Print" panose="02000600000000000000" pitchFamily="2" charset="0"/>
              </a:rPr>
              <a:t>Победители городских соревнований по баскетболу 2011-2015 года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07504" y="1196752"/>
            <a:ext cx="3974592" cy="5040560"/>
          </a:xfrm>
        </p:spPr>
        <p:txBody>
          <a:bodyPr>
            <a:normAutofit/>
          </a:bodyPr>
          <a:lstStyle/>
          <a:p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r>
              <a:rPr lang="ru-RU" sz="2400" dirty="0" smtClean="0"/>
              <a:t> Кубок ДЮСШ 2012 год</a:t>
            </a:r>
          </a:p>
          <a:p>
            <a:pPr algn="ctr"/>
            <a:r>
              <a:rPr lang="ru-RU" sz="2400" dirty="0" smtClean="0">
                <a:solidFill>
                  <a:schemeClr val="accent2"/>
                </a:solidFill>
              </a:rPr>
              <a:t>1 место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Кубок ДЮСШ 2013 год -</a:t>
            </a:r>
            <a:r>
              <a:rPr lang="ru-RU" sz="2400" dirty="0" smtClean="0">
                <a:solidFill>
                  <a:schemeClr val="accent2"/>
                </a:solidFill>
              </a:rPr>
              <a:t>3 место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Кубок ДЮСШ 2015 год -</a:t>
            </a:r>
            <a:r>
              <a:rPr lang="ru-RU" sz="2400" dirty="0" smtClean="0">
                <a:solidFill>
                  <a:schemeClr val="accent2"/>
                </a:solidFill>
              </a:rPr>
              <a:t>2 место</a:t>
            </a:r>
            <a:endParaRPr lang="ru-RU" sz="2400" dirty="0">
              <a:solidFill>
                <a:schemeClr val="accent2"/>
              </a:solidFill>
            </a:endParaRPr>
          </a:p>
        </p:txBody>
      </p:sp>
      <p:pic>
        <p:nvPicPr>
          <p:cNvPr id="5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1340768"/>
            <a:ext cx="5010978" cy="5184576"/>
          </a:xfrm>
          <a:solidFill>
            <a:schemeClr val="accent1"/>
          </a:solidFill>
          <a:ln w="57150">
            <a:solidFill>
              <a:schemeClr val="bg2">
                <a:lumMod val="50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  <p:extLst>
      <p:ext uri="{BB962C8B-B14F-4D97-AF65-F5344CB8AC3E}">
        <p14:creationId xmlns:p14="http://schemas.microsoft.com/office/powerpoint/2010/main" xmlns="" val="139111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Segoe Print" panose="02000600000000000000" pitchFamily="2" charset="0"/>
              </a:rPr>
              <a:t>Победители городских  и районных соревнований по волейболу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07504" y="1052736"/>
            <a:ext cx="3528392" cy="540060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Кубок памяти Героя России </a:t>
            </a:r>
            <a:r>
              <a:rPr lang="ru-RU" sz="1800" dirty="0" err="1" smtClean="0">
                <a:solidFill>
                  <a:schemeClr val="bg2">
                    <a:lumMod val="50000"/>
                  </a:schemeClr>
                </a:solidFill>
              </a:rPr>
              <a:t>А.С.Зайцева</a:t>
            </a: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ru-RU" sz="1800" dirty="0" smtClean="0"/>
              <a:t>2011 год юноши - </a:t>
            </a:r>
            <a:r>
              <a:rPr lang="ru-RU" sz="1800" dirty="0" smtClean="0">
                <a:solidFill>
                  <a:schemeClr val="accent2"/>
                </a:solidFill>
              </a:rPr>
              <a:t>1 место</a:t>
            </a:r>
          </a:p>
          <a:p>
            <a:pPr algn="ctr"/>
            <a:r>
              <a:rPr lang="ru-RU" sz="1800" dirty="0" smtClean="0"/>
              <a:t>2014 год юноши – </a:t>
            </a:r>
            <a:r>
              <a:rPr lang="ru-RU" sz="1800" dirty="0" smtClean="0">
                <a:solidFill>
                  <a:schemeClr val="accent2"/>
                </a:solidFill>
              </a:rPr>
              <a:t>3 место </a:t>
            </a:r>
          </a:p>
          <a:p>
            <a:pPr algn="ctr"/>
            <a:r>
              <a:rPr lang="ru-RU" sz="1800" dirty="0" smtClean="0"/>
              <a:t>2014 год девушки – </a:t>
            </a:r>
            <a:r>
              <a:rPr lang="ru-RU" sz="1800" dirty="0" smtClean="0">
                <a:solidFill>
                  <a:schemeClr val="accent2"/>
                </a:solidFill>
              </a:rPr>
              <a:t>1 место</a:t>
            </a:r>
          </a:p>
          <a:p>
            <a:pPr algn="ctr"/>
            <a:endParaRPr lang="ru-RU" sz="1800" dirty="0" smtClean="0"/>
          </a:p>
          <a:p>
            <a:pPr algn="ct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Кубок Стародубской ДЮСШ</a:t>
            </a:r>
          </a:p>
          <a:p>
            <a:pPr algn="ct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(юноши)</a:t>
            </a:r>
          </a:p>
          <a:p>
            <a:pPr algn="ctr"/>
            <a:r>
              <a:rPr lang="ru-RU" sz="1800" dirty="0" smtClean="0"/>
              <a:t>2011 год -</a:t>
            </a:r>
            <a:r>
              <a:rPr lang="ru-RU" sz="1800" dirty="0" smtClean="0">
                <a:solidFill>
                  <a:schemeClr val="accent2"/>
                </a:solidFill>
              </a:rPr>
              <a:t>1 место</a:t>
            </a:r>
          </a:p>
          <a:p>
            <a:pPr algn="ctr"/>
            <a:r>
              <a:rPr lang="ru-RU" sz="1800" dirty="0" smtClean="0"/>
              <a:t>2012 год - </a:t>
            </a:r>
            <a:r>
              <a:rPr lang="ru-RU" sz="1800" dirty="0" smtClean="0">
                <a:solidFill>
                  <a:schemeClr val="accent2"/>
                </a:solidFill>
              </a:rPr>
              <a:t>2 место</a:t>
            </a:r>
          </a:p>
          <a:p>
            <a:pPr algn="ctr"/>
            <a:r>
              <a:rPr lang="ru-RU" sz="1800" dirty="0" smtClean="0"/>
              <a:t>2013 год – </a:t>
            </a:r>
            <a:r>
              <a:rPr lang="ru-RU" sz="1800" dirty="0" smtClean="0">
                <a:solidFill>
                  <a:schemeClr val="accent2"/>
                </a:solidFill>
              </a:rPr>
              <a:t>2 место</a:t>
            </a:r>
          </a:p>
          <a:p>
            <a:pPr algn="ctr"/>
            <a:r>
              <a:rPr lang="ru-RU" sz="1800" dirty="0"/>
              <a:t> </a:t>
            </a:r>
            <a:r>
              <a:rPr lang="ru-RU" sz="1800" dirty="0" smtClean="0"/>
              <a:t>2015 год – </a:t>
            </a:r>
            <a:r>
              <a:rPr lang="ru-RU" sz="1800" dirty="0" smtClean="0">
                <a:solidFill>
                  <a:schemeClr val="accent2"/>
                </a:solidFill>
              </a:rPr>
              <a:t>1 место </a:t>
            </a:r>
          </a:p>
          <a:p>
            <a:endParaRPr lang="ru-RU" sz="1800" dirty="0" smtClean="0"/>
          </a:p>
          <a:p>
            <a:endParaRPr lang="ru-RU" sz="1800" dirty="0"/>
          </a:p>
        </p:txBody>
      </p:sp>
      <p:pic>
        <p:nvPicPr>
          <p:cNvPr id="5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32042" y="1628800"/>
            <a:ext cx="5588361" cy="4365104"/>
          </a:xfrm>
          <a:ln w="57150"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324969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10081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Segoe Print" panose="02000600000000000000" pitchFamily="2" charset="0"/>
              </a:rPr>
              <a:t>Победители городских и районных соревнований по лыжным гонкам 2012-2015 года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79512" y="1052736"/>
            <a:ext cx="8856984" cy="1440160"/>
          </a:xfrm>
        </p:spPr>
        <p:txBody>
          <a:bodyPr>
            <a:normAutofit fontScale="925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anose="02000600000000000000" pitchFamily="2" charset="0"/>
              </a:rPr>
              <a:t>      Победитель « Лыжня России 2014 год» </a:t>
            </a:r>
          </a:p>
          <a:p>
            <a:pPr algn="ctr"/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anose="02000600000000000000" pitchFamily="2" charset="0"/>
            </a:endParaRPr>
          </a:p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Print" panose="02000600000000000000" pitchFamily="2" charset="0"/>
            </a:endParaRPr>
          </a:p>
          <a:p>
            <a:pPr algn="l"/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Баструков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Юрий - 1 место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292080" y="3140968"/>
            <a:ext cx="3102112" cy="17053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J:\115_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88840"/>
            <a:ext cx="4389924" cy="4176464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3894834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86409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Segoe Print" panose="02000600000000000000" pitchFamily="2" charset="0"/>
              </a:rPr>
              <a:t>Победители городских и районных соревнований по пауэрлифтингу 2011-2015 года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07504" y="1124744"/>
            <a:ext cx="3888432" cy="511256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Заблоцкий Владимир</a:t>
            </a:r>
          </a:p>
          <a:p>
            <a:pPr algn="ctr"/>
            <a:r>
              <a:rPr lang="ru-RU" dirty="0" smtClean="0">
                <a:solidFill>
                  <a:schemeClr val="accent2"/>
                </a:solidFill>
              </a:rPr>
              <a:t>1 место </a:t>
            </a:r>
            <a:r>
              <a:rPr lang="ru-RU" dirty="0" smtClean="0"/>
              <a:t>2013 год в весовой категории до 93 кг. </a:t>
            </a:r>
            <a:r>
              <a:rPr lang="ru-RU" dirty="0"/>
              <a:t> </a:t>
            </a:r>
            <a:endParaRPr lang="ru-RU" dirty="0" smtClean="0"/>
          </a:p>
          <a:p>
            <a:pPr algn="ctr"/>
            <a:r>
              <a:rPr lang="ru-RU" dirty="0" smtClean="0"/>
              <a:t>С результатом  510 кг</a:t>
            </a:r>
          </a:p>
          <a:p>
            <a:pPr algn="ctr"/>
            <a:endParaRPr lang="ru-RU" dirty="0" smtClean="0">
              <a:solidFill>
                <a:srgbClr val="7030A0"/>
              </a:solidFill>
            </a:endParaRPr>
          </a:p>
          <a:p>
            <a:pPr algn="ctr"/>
            <a:r>
              <a:rPr lang="ru-RU" dirty="0" smtClean="0">
                <a:solidFill>
                  <a:srgbClr val="7030A0"/>
                </a:solidFill>
              </a:rPr>
              <a:t>Соловьев Николай </a:t>
            </a:r>
          </a:p>
          <a:p>
            <a:pPr algn="ctr"/>
            <a:r>
              <a:rPr lang="ru-RU" dirty="0" smtClean="0">
                <a:solidFill>
                  <a:schemeClr val="accent2"/>
                </a:solidFill>
              </a:rPr>
              <a:t>1 место </a:t>
            </a:r>
            <a:r>
              <a:rPr lang="ru-RU" dirty="0" smtClean="0"/>
              <a:t>2013 год в весовой категории до 85 кг </a:t>
            </a:r>
          </a:p>
          <a:p>
            <a:pPr algn="ctr"/>
            <a:r>
              <a:rPr lang="ru-RU" dirty="0"/>
              <a:t>С</a:t>
            </a:r>
            <a:r>
              <a:rPr lang="ru-RU" dirty="0" smtClean="0"/>
              <a:t> результатом 457 кг</a:t>
            </a:r>
          </a:p>
          <a:p>
            <a:pPr algn="ctr"/>
            <a:r>
              <a:rPr lang="ru-RU" dirty="0" smtClean="0">
                <a:solidFill>
                  <a:schemeClr val="accent2"/>
                </a:solidFill>
              </a:rPr>
              <a:t>1 место </a:t>
            </a:r>
            <a:r>
              <a:rPr lang="ru-RU" dirty="0" smtClean="0"/>
              <a:t>2014 год в весовой категории до 85 кг с </a:t>
            </a:r>
          </a:p>
          <a:p>
            <a:pPr algn="ctr"/>
            <a:r>
              <a:rPr lang="ru-RU" dirty="0" smtClean="0"/>
              <a:t>результатом 480 кг</a:t>
            </a:r>
          </a:p>
          <a:p>
            <a:pPr algn="ctr"/>
            <a:r>
              <a:rPr lang="ru-RU" dirty="0" smtClean="0"/>
              <a:t> </a:t>
            </a:r>
          </a:p>
          <a:p>
            <a:pPr algn="ctr"/>
            <a:r>
              <a:rPr lang="ru-RU" dirty="0" smtClean="0">
                <a:solidFill>
                  <a:srgbClr val="7030A0"/>
                </a:solidFill>
              </a:rPr>
              <a:t>Хомяков  Николай </a:t>
            </a:r>
          </a:p>
          <a:p>
            <a:pPr algn="ctr"/>
            <a:r>
              <a:rPr lang="ru-RU" dirty="0" smtClean="0">
                <a:solidFill>
                  <a:schemeClr val="accent2"/>
                </a:solidFill>
              </a:rPr>
              <a:t>1 место </a:t>
            </a:r>
            <a:r>
              <a:rPr lang="ru-RU" dirty="0" smtClean="0"/>
              <a:t>2013 год в весовой категории до78 кг </a:t>
            </a:r>
          </a:p>
          <a:p>
            <a:pPr algn="ctr"/>
            <a:r>
              <a:rPr lang="ru-RU" dirty="0" smtClean="0"/>
              <a:t>С результатом 398 кг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1700808"/>
            <a:ext cx="5097423" cy="3989411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83996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10081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Segoe Print" panose="02000600000000000000" pitchFamily="2" charset="0"/>
              </a:rPr>
              <a:t>Победители городских и районных соревнований  по футболу и мини-футболу 2011-2015 года</a:t>
            </a:r>
            <a:endParaRPr lang="ru-RU" dirty="0">
              <a:latin typeface="Segoe Print" panose="02000600000000000000" pitchFamily="2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107504" y="1196752"/>
            <a:ext cx="4248472" cy="51845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Спартакиада школьников</a:t>
            </a:r>
          </a:p>
          <a:p>
            <a:pPr algn="ctr"/>
            <a:r>
              <a:rPr lang="ru-RU" dirty="0" smtClean="0"/>
              <a:t> 2011 год </a:t>
            </a:r>
            <a:r>
              <a:rPr lang="ru-RU" dirty="0" smtClean="0">
                <a:solidFill>
                  <a:schemeClr val="accent2"/>
                </a:solidFill>
              </a:rPr>
              <a:t>3 место</a:t>
            </a:r>
          </a:p>
          <a:p>
            <a:pPr algn="ctr"/>
            <a:r>
              <a:rPr lang="ru-RU" dirty="0" smtClean="0"/>
              <a:t>2012 год </a:t>
            </a:r>
            <a:r>
              <a:rPr lang="ru-RU" dirty="0" smtClean="0">
                <a:solidFill>
                  <a:schemeClr val="accent2"/>
                </a:solidFill>
              </a:rPr>
              <a:t> 2 место</a:t>
            </a:r>
          </a:p>
          <a:p>
            <a:pPr algn="ctr"/>
            <a:r>
              <a:rPr lang="ru-RU" dirty="0" smtClean="0"/>
              <a:t>2014 год </a:t>
            </a:r>
            <a:r>
              <a:rPr lang="ru-RU" dirty="0" smtClean="0">
                <a:solidFill>
                  <a:schemeClr val="accent2"/>
                </a:solidFill>
              </a:rPr>
              <a:t>1 место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Кубок  на приз депутата государственной думы Богомаз А.В.</a:t>
            </a:r>
          </a:p>
          <a:p>
            <a:pPr algn="ctr"/>
            <a:r>
              <a:rPr lang="ru-RU" dirty="0" smtClean="0"/>
              <a:t>2012 год</a:t>
            </a:r>
            <a:r>
              <a:rPr lang="ru-RU" dirty="0"/>
              <a:t> </a:t>
            </a:r>
            <a:r>
              <a:rPr lang="ru-RU" dirty="0" smtClean="0"/>
              <a:t>- </a:t>
            </a:r>
            <a:r>
              <a:rPr lang="ru-RU" dirty="0" smtClean="0">
                <a:solidFill>
                  <a:schemeClr val="accent2"/>
                </a:solidFill>
              </a:rPr>
              <a:t>2 место 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Чемпионат по мини- футболу среди взрослых</a:t>
            </a:r>
          </a:p>
          <a:p>
            <a:pPr algn="ctr"/>
            <a:r>
              <a:rPr lang="ru-RU" dirty="0" smtClean="0"/>
              <a:t> 2012-2013 год </a:t>
            </a:r>
            <a:r>
              <a:rPr lang="ru-RU" dirty="0" smtClean="0">
                <a:solidFill>
                  <a:schemeClr val="accent2"/>
                </a:solidFill>
              </a:rPr>
              <a:t>2 место</a:t>
            </a:r>
          </a:p>
          <a:p>
            <a:pPr algn="ctr"/>
            <a:r>
              <a:rPr lang="ru-RU" dirty="0" smtClean="0"/>
              <a:t>2013- 2014 год </a:t>
            </a:r>
            <a:r>
              <a:rPr lang="ru-RU" dirty="0" smtClean="0">
                <a:solidFill>
                  <a:schemeClr val="accent2"/>
                </a:solidFill>
              </a:rPr>
              <a:t>3 место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564086" y="3026228"/>
            <a:ext cx="1830106" cy="1820091"/>
          </a:xfrm>
        </p:spPr>
        <p:txBody>
          <a:bodyPr/>
          <a:lstStyle/>
          <a:p>
            <a:endParaRPr lang="ru-RU"/>
          </a:p>
        </p:txBody>
      </p:sp>
      <p:pic>
        <p:nvPicPr>
          <p:cNvPr id="6" name="Объект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1340768"/>
            <a:ext cx="4608512" cy="46085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377170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« День здоровья»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accent4"/>
                </a:solidFill>
              </a:rPr>
              <a:t>Проводиться каждый год , участие принимают все студенты</a:t>
            </a:r>
            <a:endParaRPr lang="ru-RU" sz="2000" dirty="0">
              <a:solidFill>
                <a:schemeClr val="accent4"/>
              </a:solidFill>
            </a:endParaRPr>
          </a:p>
        </p:txBody>
      </p:sp>
      <p:pic>
        <p:nvPicPr>
          <p:cNvPr id="1026" name="Picture 2" descr="C:\Users\Людмила\Desktop\ордж\SAM_042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6550" y="274638"/>
            <a:ext cx="6096000" cy="4572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236776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97152"/>
            <a:ext cx="7481776" cy="720080"/>
          </a:xfrm>
        </p:spPr>
        <p:txBody>
          <a:bodyPr/>
          <a:lstStyle/>
          <a:p>
            <a:r>
              <a:rPr lang="ru-RU" dirty="0" smtClean="0"/>
              <a:t>« АКЦИЯ СПОРТ КАК АЛЬТЕРНАТИВА ПАГУБНЫМ ПРИВЫЧКАМ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99992" y="5589240"/>
            <a:ext cx="3974592" cy="9144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2060"/>
                </a:solidFill>
              </a:rPr>
              <a:t>Акция проводится в ноябре каждый год</a:t>
            </a:r>
            <a:endParaRPr lang="ru-RU" sz="1800" dirty="0">
              <a:solidFill>
                <a:srgbClr val="002060"/>
              </a:solidFill>
            </a:endParaRPr>
          </a:p>
        </p:txBody>
      </p:sp>
      <p:pic>
        <p:nvPicPr>
          <p:cNvPr id="5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6392" y="366078"/>
            <a:ext cx="5856316" cy="43891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361530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 АКЦИЯ ЗДОРОВЫЙ ОБРАЗ ЖИЗНИ»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accent4"/>
                </a:solidFill>
              </a:rPr>
              <a:t>ежегодно</a:t>
            </a:r>
            <a:endParaRPr lang="ru-RU" sz="2800" dirty="0">
              <a:solidFill>
                <a:schemeClr val="accent4"/>
              </a:solidFill>
            </a:endParaRPr>
          </a:p>
        </p:txBody>
      </p:sp>
      <p:pic>
        <p:nvPicPr>
          <p:cNvPr id="5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6392" y="366078"/>
            <a:ext cx="5856316" cy="43891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392442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Готов к труду и обороне</a:t>
            </a:r>
            <a:endParaRPr lang="ru-RU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27984" y="5589240"/>
            <a:ext cx="3974592" cy="914400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accent4"/>
                </a:solidFill>
              </a:rPr>
              <a:t>24 марта 2015 </a:t>
            </a:r>
            <a:r>
              <a:rPr lang="ru-RU" sz="2800" dirty="0" smtClean="0">
                <a:solidFill>
                  <a:schemeClr val="accent4"/>
                </a:solidFill>
              </a:rPr>
              <a:t>года</a:t>
            </a:r>
            <a:endParaRPr lang="ru-RU" sz="2800" dirty="0">
              <a:solidFill>
                <a:schemeClr val="accent4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196752"/>
            <a:ext cx="2485505" cy="275151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1170043"/>
            <a:ext cx="2928964" cy="275145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7080" y="1170043"/>
            <a:ext cx="2720262" cy="276479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212308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4"/>
                </a:solidFill>
              </a:rPr>
              <a:t>Лауреаты регионального этапа Всероссийской акции </a:t>
            </a:r>
            <a:br>
              <a:rPr lang="ru-RU" dirty="0" smtClean="0">
                <a:solidFill>
                  <a:schemeClr val="accent4"/>
                </a:solidFill>
              </a:rPr>
            </a:b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«</a:t>
            </a:r>
            <a:r>
              <a:rPr lang="ru-RU" sz="3100" dirty="0" smtClean="0">
                <a:solidFill>
                  <a:schemeClr val="bg2">
                    <a:lumMod val="50000"/>
                  </a:schemeClr>
                </a:solidFill>
              </a:rPr>
              <a:t>Спорт-альтернатива пагубным привычкам»</a:t>
            </a:r>
            <a:endParaRPr lang="ru-RU" sz="31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2204864"/>
            <a:ext cx="7344816" cy="4536504"/>
          </a:xfrm>
          <a:ln w="57150">
            <a:solidFill>
              <a:schemeClr val="bg2">
                <a:lumMod val="75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289588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208</TotalTime>
  <Words>436</Words>
  <Application>Microsoft Office PowerPoint</Application>
  <PresentationFormat>Экран (4:3)</PresentationFormat>
  <Paragraphs>102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Открытая</vt:lpstr>
      <vt:lpstr>Стародубский индустриально-технологический техникум имени Героя России А.С. Зайцева</vt:lpstr>
      <vt:lpstr>Имеется спортивный зал, тренажерный зал, лыжная база</vt:lpstr>
      <vt:lpstr> Спортивная площадка</vt:lpstr>
      <vt:lpstr>Наши победы с 2011 -2015 год</vt:lpstr>
      <vt:lpstr>Областные победы  2011-2015 года</vt:lpstr>
      <vt:lpstr>Победители городских и  районных соревнований по гиревому спорту 2011-2015 года  Сидлецкий Дмитрий – 1 место 2012 год  Черненок Александр – 1 место 2012 год  Баструков Юрий – 1 место 2013  Соловьев Николай  - 1  место  , 2013, 2014 год  Хомяков Николай – 1 место 2013, 2014, год </vt:lpstr>
      <vt:lpstr>Победители областных соревнований по рукопашному бою</vt:lpstr>
      <vt:lpstr>Победители городских и  районных соревнований 2011-2015 года по легкой атлетики</vt:lpstr>
      <vt:lpstr>Победители городских соревнований по баскетболу 2011-2015 года</vt:lpstr>
      <vt:lpstr>Победители городских  и районных соревнований по волейболу</vt:lpstr>
      <vt:lpstr>Победители городских и районных соревнований по лыжным гонкам 2012-2015 года</vt:lpstr>
      <vt:lpstr>Победители городских и районных соревнований по пауэрлифтингу 2011-2015 года</vt:lpstr>
      <vt:lpstr>Победители городских и районных соревнований  по футболу и мини-футболу 2011-2015 года</vt:lpstr>
      <vt:lpstr>« День здоровья»</vt:lpstr>
      <vt:lpstr>« АКЦИЯ СПОРТ КАК АЛЬТЕРНАТИВА ПАГУБНЫМ ПРИВЫЧКАМ</vt:lpstr>
      <vt:lpstr>« АКЦИЯ ЗДОРОВЫЙ ОБРАЗ ЖИЗНИ»</vt:lpstr>
      <vt:lpstr>Готов к труду и обороне</vt:lpstr>
      <vt:lpstr>Лауреаты регионального этапа Всероссийской акции  «Спорт-альтернатива пагубным привычкам»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Стародубский индустриально-технологический техникум имени Героя России А.С. Зайцева</dc:title>
  <dc:creator>Людмила</dc:creator>
  <cp:lastModifiedBy>Усов Роман Михайлович</cp:lastModifiedBy>
  <cp:revision>30</cp:revision>
  <dcterms:created xsi:type="dcterms:W3CDTF">2015-04-08T05:53:51Z</dcterms:created>
  <dcterms:modified xsi:type="dcterms:W3CDTF">2016-11-14T08:32:43Z</dcterms:modified>
</cp:coreProperties>
</file>