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42"/>
  </p:notesMasterIdLst>
  <p:sldIdLst>
    <p:sldId id="299" r:id="rId2"/>
    <p:sldId id="276" r:id="rId3"/>
    <p:sldId id="256" r:id="rId4"/>
    <p:sldId id="257" r:id="rId5"/>
    <p:sldId id="272" r:id="rId6"/>
    <p:sldId id="258" r:id="rId7"/>
    <p:sldId id="259" r:id="rId8"/>
    <p:sldId id="262" r:id="rId9"/>
    <p:sldId id="261" r:id="rId10"/>
    <p:sldId id="260" r:id="rId11"/>
    <p:sldId id="264" r:id="rId12"/>
    <p:sldId id="263" r:id="rId13"/>
    <p:sldId id="266" r:id="rId14"/>
    <p:sldId id="265" r:id="rId15"/>
    <p:sldId id="294" r:id="rId16"/>
    <p:sldId id="267" r:id="rId17"/>
    <p:sldId id="268" r:id="rId18"/>
    <p:sldId id="269" r:id="rId19"/>
    <p:sldId id="270" r:id="rId20"/>
    <p:sldId id="271" r:id="rId21"/>
    <p:sldId id="274" r:id="rId22"/>
    <p:sldId id="291" r:id="rId23"/>
    <p:sldId id="290" r:id="rId24"/>
    <p:sldId id="288" r:id="rId25"/>
    <p:sldId id="289" r:id="rId26"/>
    <p:sldId id="284" r:id="rId27"/>
    <p:sldId id="292" r:id="rId28"/>
    <p:sldId id="293" r:id="rId29"/>
    <p:sldId id="275" r:id="rId30"/>
    <p:sldId id="277" r:id="rId31"/>
    <p:sldId id="278" r:id="rId32"/>
    <p:sldId id="279" r:id="rId33"/>
    <p:sldId id="280" r:id="rId34"/>
    <p:sldId id="281" r:id="rId35"/>
    <p:sldId id="273" r:id="rId36"/>
    <p:sldId id="285" r:id="rId37"/>
    <p:sldId id="282" r:id="rId38"/>
    <p:sldId id="283" r:id="rId39"/>
    <p:sldId id="286" r:id="rId40"/>
    <p:sldId id="298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380" autoAdjust="0"/>
  </p:normalViewPr>
  <p:slideViewPr>
    <p:cSldViewPr>
      <p:cViewPr varScale="1">
        <p:scale>
          <a:sx n="68" d="100"/>
          <a:sy n="68" d="100"/>
        </p:scale>
        <p:origin x="-181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A55BF2-4439-4F94-93B8-590B598D9F1F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619B2-FD3E-46E3-8185-F52F54D03C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4977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A619B2-FD3E-46E3-8185-F52F54D03C4A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AFB7F59-08A6-4BEA-B110-35AEDAA536C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3E6D5C0-C18B-4901-B165-81D260A2955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audio" Target="file:///C:\Users\Comp\Music\DMX%20-%20PARTY%20UP%20(%20UP%20IN%20HERE%20).mp3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Relationship Id="rId5" Type="http://schemas.openxmlformats.org/officeDocument/2006/relationships/image" Target="../media/image5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Relationship Id="rId5" Type="http://schemas.openxmlformats.org/officeDocument/2006/relationships/image" Target="../media/image5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Relationship Id="rId6" Type="http://schemas.openxmlformats.org/officeDocument/2006/relationships/image" Target="../media/image5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jpeg"/><Relationship Id="rId2" Type="http://schemas.openxmlformats.org/officeDocument/2006/relationships/audio" Target="file:///O:\&#1084;&#1091;&#1079;&#1099;&#1082;&#1072;\02%20Dj%20miko-superboy(happy%20party%20mix).MP3" TargetMode="External"/><Relationship Id="rId1" Type="http://schemas.openxmlformats.org/officeDocument/2006/relationships/audio" Target="../media/audio9.wav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7.png"/><Relationship Id="rId4" Type="http://schemas.openxmlformats.org/officeDocument/2006/relationships/image" Target="../media/image22.jpeg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0.wav"/><Relationship Id="rId6" Type="http://schemas.openxmlformats.org/officeDocument/2006/relationships/image" Target="../media/image5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1.wav"/><Relationship Id="rId6" Type="http://schemas.openxmlformats.org/officeDocument/2006/relationships/image" Target="../media/image5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2.wav"/><Relationship Id="rId5" Type="http://schemas.openxmlformats.org/officeDocument/2006/relationships/image" Target="../media/image5.pn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3.wav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4.wav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5.wav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6.wav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7.wav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8.wav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9.wav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ru-RU" dirty="0" smtClean="0"/>
              <a:t>МЫ ЗА ЗДОРОВЫЙ ОБРАЗ ЖИЗНИ.</a:t>
            </a:r>
            <a:br>
              <a:rPr lang="ru-RU" dirty="0" smtClean="0"/>
            </a:br>
            <a:r>
              <a:rPr lang="ru-RU" dirty="0" smtClean="0"/>
              <a:t>25.11.11. Г. СТАРОДУБ ПУ №23 </a:t>
            </a:r>
            <a:br>
              <a:rPr lang="ru-RU" dirty="0" smtClean="0"/>
            </a:br>
            <a:r>
              <a:rPr lang="ru-RU" dirty="0" smtClean="0"/>
              <a:t>ДЕНЬ ЗДОРОВЬЯ СПОРТКОМПЛЕКС « СТАРОДУБ»</a:t>
            </a:r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666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НЕТ  НАРКОТИКАМ 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5842" name="Picture 2" descr="F:\Новая папка\11252_sourc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643050"/>
            <a:ext cx="7286676" cy="4857784"/>
          </a:xfrm>
          <a:prstGeom prst="rect">
            <a:avLst/>
          </a:prstGeom>
          <a:noFill/>
        </p:spPr>
      </p:pic>
    </p:spTree>
  </p:cSld>
  <p:clrMapOvr>
    <a:masterClrMapping/>
  </p:clrMapOvr>
  <p:transition advTm="11591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00_34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357166"/>
            <a:ext cx="8286808" cy="621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DMX - PARTY UP ( UP IN HERE 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7" name="~PP2288.WAV">
            <a:hlinkClick r:id="" action="ppaction://media"/>
          </p:cNvPr>
          <p:cNvPicPr>
            <a:picLocks noRot="1" noChangeAspect="1"/>
          </p:cNvPicPr>
          <p:nvPr>
            <a:wavAudioFile r:embed="rId2" name="~PP2288.WAV"/>
          </p:nvPr>
        </p:nvPicPr>
        <p:blipFill>
          <a:blip r:embed="rId6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4665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 isNarration="1"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4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81374">
            <a:off x="857224" y="1928802"/>
            <a:ext cx="3122833" cy="41637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 descr="100_34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78444">
            <a:off x="5387056" y="1914793"/>
            <a:ext cx="3193366" cy="42578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~PP4026.WAV">
            <a:hlinkClick r:id="" action="ppaction://media"/>
          </p:cNvPr>
          <p:cNvPicPr>
            <a:picLocks noRot="1" noChangeAspect="1"/>
          </p:cNvPicPr>
          <p:nvPr>
            <a:wavAudioFile r:embed="rId1" name="~PP4026.WAV"/>
          </p:nvPr>
        </p:nvPicPr>
        <p:blipFill>
          <a:blip r:embed="rId5" cstate="print"/>
          <a:stretch>
            <a:fillRect/>
          </a:stretch>
        </p:blipFill>
        <p:spPr>
          <a:xfrm>
            <a:off x="8572528" y="621508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477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4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357166"/>
            <a:ext cx="8143932" cy="610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~PP187.WAV">
            <a:hlinkClick r:id="" action="ppaction://media"/>
          </p:cNvPr>
          <p:cNvPicPr>
            <a:picLocks noRot="1" noChangeAspect="1"/>
          </p:cNvPicPr>
          <p:nvPr>
            <a:wavAudioFile r:embed="rId1" name="~PP187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3711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00_35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15877">
            <a:off x="382702" y="875393"/>
            <a:ext cx="4352372" cy="3264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100_35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46965">
            <a:off x="5337720" y="3883627"/>
            <a:ext cx="3484120" cy="261309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~PP802.WAV">
            <a:hlinkClick r:id="" action="ppaction://media"/>
          </p:cNvPr>
          <p:cNvPicPr>
            <a:picLocks noRot="1" noChangeAspect="1"/>
          </p:cNvPicPr>
          <p:nvPr>
            <a:wavAudioFile r:embed="rId1" name="~PP802.WAV"/>
          </p:nvPr>
        </p:nvPicPr>
        <p:blipFill>
          <a:blip r:embed="rId5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698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4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4000504"/>
            <a:ext cx="2974439" cy="223082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pic>
      <p:pic>
        <p:nvPicPr>
          <p:cNvPr id="5" name="Рисунок 4" descr="100_34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72132" y="4214818"/>
            <a:ext cx="3077333" cy="230799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100_346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1071546"/>
            <a:ext cx="3075359" cy="230651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100_348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3504" y="1142984"/>
            <a:ext cx="3399692" cy="254976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~PP1402.WAV">
            <a:hlinkClick r:id="" action="ppaction://media"/>
          </p:cNvPr>
          <p:cNvPicPr>
            <a:picLocks noRot="1" noChangeAspect="1"/>
          </p:cNvPicPr>
          <p:nvPr>
            <a:wavAudioFile r:embed="rId1" name="~PP1402.WAV"/>
          </p:nvPr>
        </p:nvPicPr>
        <p:blipFill>
          <a:blip r:embed="rId7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7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4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428736"/>
            <a:ext cx="3376247" cy="45016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100_34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1571612"/>
            <a:ext cx="3376472" cy="4501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~PP1221.WAV">
            <a:hlinkClick r:id="" action="ppaction://media"/>
          </p:cNvPr>
          <p:cNvPicPr>
            <a:picLocks noRot="1" noChangeAspect="1"/>
          </p:cNvPicPr>
          <p:nvPr>
            <a:wavAudioFile r:embed="rId1" name="~PP1221.WAV"/>
          </p:nvPr>
        </p:nvPicPr>
        <p:blipFill>
          <a:blip r:embed="rId5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606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00_34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6221" flipH="1">
            <a:off x="908125" y="1803369"/>
            <a:ext cx="3241135" cy="43815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100_348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65908">
            <a:off x="5636670" y="1814391"/>
            <a:ext cx="3076200" cy="410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~PP1447.WAV">
            <a:hlinkClick r:id="" action="ppaction://media"/>
          </p:cNvPr>
          <p:cNvPicPr>
            <a:picLocks noRot="1" noChangeAspect="1"/>
          </p:cNvPicPr>
          <p:nvPr>
            <a:wavAudioFile r:embed="rId1" name="~PP1447.WAV"/>
          </p:nvPr>
        </p:nvPicPr>
        <p:blipFill>
          <a:blip r:embed="rId5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02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5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24356">
            <a:off x="428596" y="857232"/>
            <a:ext cx="3681047" cy="2760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100_35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7585">
            <a:off x="5214942" y="1071546"/>
            <a:ext cx="3587261" cy="2690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100_351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1426">
            <a:off x="2285984" y="4000504"/>
            <a:ext cx="3287150" cy="2465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~PP2982.WAV">
            <a:hlinkClick r:id="" action="ppaction://media"/>
          </p:cNvPr>
          <p:cNvPicPr>
            <a:picLocks noRot="1" noChangeAspect="1"/>
          </p:cNvPicPr>
          <p:nvPr>
            <a:wavAudioFile r:embed="rId1" name="~PP2982.WAV"/>
          </p:nvPr>
        </p:nvPicPr>
        <p:blipFill>
          <a:blip r:embed="rId6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482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4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1000108"/>
            <a:ext cx="2949527" cy="22121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100_349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54788">
            <a:off x="4857752" y="1285860"/>
            <a:ext cx="3033932" cy="22754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Рисунок 5" descr="100_343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367814">
            <a:off x="857224" y="3643314"/>
            <a:ext cx="2082018" cy="27760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100_345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1307568">
            <a:off x="3714744" y="3786190"/>
            <a:ext cx="1982897" cy="2643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100_342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72198" y="4214818"/>
            <a:ext cx="2762269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~PP319.WAV">
            <a:hlinkClick r:id="" action="ppaction://media"/>
          </p:cNvPr>
          <p:cNvPicPr>
            <a:picLocks noRot="1" noChangeAspect="1"/>
          </p:cNvPicPr>
          <p:nvPr>
            <a:wavAudioFile r:embed="rId1" name="~PP319.WAV"/>
          </p:nvPr>
        </p:nvPicPr>
        <p:blipFill>
          <a:blip r:embed="rId9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  <p:pic>
        <p:nvPicPr>
          <p:cNvPr id="10" name="02 Dj miko-superboy(happy party mix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0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26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12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4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140600">
            <a:off x="713666" y="653681"/>
            <a:ext cx="2532185" cy="33762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Рисунок 4" descr="100_34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52987">
            <a:off x="6374044" y="901305"/>
            <a:ext cx="2419643" cy="322619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100_344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488" y="4286256"/>
            <a:ext cx="3076135" cy="23071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~PP1810.WAV">
            <a:hlinkClick r:id="" action="ppaction://media"/>
          </p:cNvPr>
          <p:cNvPicPr>
            <a:picLocks noRot="1" noChangeAspect="1"/>
          </p:cNvPicPr>
          <p:nvPr>
            <a:wavAudioFile r:embed="rId1" name="~PP1810.WAV"/>
          </p:nvPr>
        </p:nvPicPr>
        <p:blipFill>
          <a:blip r:embed="rId6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340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5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29984">
            <a:off x="5179194" y="3933303"/>
            <a:ext cx="3184648" cy="23884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100_35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418993">
            <a:off x="5419842" y="726934"/>
            <a:ext cx="3257121" cy="24428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100_353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596" y="1500174"/>
            <a:ext cx="3807083" cy="28553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~PP966.WAV">
            <a:hlinkClick r:id="" action="ppaction://media"/>
          </p:cNvPr>
          <p:cNvPicPr>
            <a:picLocks noRot="1" noChangeAspect="1"/>
          </p:cNvPicPr>
          <p:nvPr>
            <a:wavAudioFile r:embed="rId1" name="~PP966.WAV"/>
          </p:nvPr>
        </p:nvPicPr>
        <p:blipFill>
          <a:blip r:embed="rId6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03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4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73329">
            <a:off x="1090254" y="1845717"/>
            <a:ext cx="3394791" cy="254609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100_347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3570" y="1571612"/>
            <a:ext cx="2755716" cy="367428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~PP37.WAV">
            <a:hlinkClick r:id="" action="ppaction://media"/>
          </p:cNvPr>
          <p:cNvPicPr>
            <a:picLocks noRot="1" noChangeAspect="1"/>
          </p:cNvPicPr>
          <p:nvPr>
            <a:wavAudioFile r:embed="rId1" name="~PP37.WAV"/>
          </p:nvPr>
        </p:nvPicPr>
        <p:blipFill>
          <a:blip r:embed="rId5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202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omp\Pictures\ребята\100_35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60711"/>
            <a:ext cx="8929718" cy="66972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55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19552">
            <a:off x="500034" y="1428736"/>
            <a:ext cx="3182403" cy="23868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00_355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22657">
            <a:off x="5675790" y="1713862"/>
            <a:ext cx="3146474" cy="2359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100_355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390597">
            <a:off x="2643174" y="4000504"/>
            <a:ext cx="3498166" cy="262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~PP830.WAV">
            <a:hlinkClick r:id="" action="ppaction://media"/>
          </p:cNvPr>
          <p:cNvPicPr>
            <a:picLocks noRot="1" noChangeAspect="1"/>
          </p:cNvPicPr>
          <p:nvPr>
            <a:wavAudioFile r:embed="rId1" name="~PP830.WAV"/>
          </p:nvPr>
        </p:nvPicPr>
        <p:blipFill>
          <a:blip r:embed="rId7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6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5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63358">
            <a:off x="5086600" y="1117151"/>
            <a:ext cx="3493477" cy="2620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00_35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4719">
            <a:off x="642910" y="928670"/>
            <a:ext cx="3599594" cy="26996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100_35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59780">
            <a:off x="642910" y="4071942"/>
            <a:ext cx="3080824" cy="2310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100_356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490251">
            <a:off x="4714876" y="4071942"/>
            <a:ext cx="3194466" cy="2395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~PP267.WAV">
            <a:hlinkClick r:id="" action="ppaction://media"/>
          </p:cNvPr>
          <p:cNvPicPr>
            <a:picLocks noRot="1" noChangeAspect="1"/>
          </p:cNvPicPr>
          <p:nvPr>
            <a:wavAudioFile r:embed="rId1" name="~PP267.WAV"/>
          </p:nvPr>
        </p:nvPicPr>
        <p:blipFill>
          <a:blip r:embed="rId7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905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00_34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918" y="-47"/>
            <a:ext cx="5143536" cy="68580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~PP4058.WAV">
            <a:hlinkClick r:id="" action="ppaction://media"/>
          </p:cNvPr>
          <p:cNvPicPr>
            <a:picLocks noRot="1" noChangeAspect="1"/>
          </p:cNvPicPr>
          <p:nvPr>
            <a:wavAudioFile r:embed="rId1" name="~PP4058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622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4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428604"/>
            <a:ext cx="7894518" cy="592088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~PP514.WAV">
            <a:hlinkClick r:id="" action="ppaction://media"/>
          </p:cNvPr>
          <p:cNvPicPr>
            <a:picLocks noRot="1" noChangeAspect="1"/>
          </p:cNvPicPr>
          <p:nvPr>
            <a:wavAudioFile r:embed="rId1" name="~PP514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48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0_34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85728"/>
            <a:ext cx="8345662" cy="62592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~PP38.WAV">
            <a:hlinkClick r:id="" action="ppaction://media"/>
          </p:cNvPr>
          <p:cNvPicPr>
            <a:picLocks noRot="1" noChangeAspect="1"/>
          </p:cNvPicPr>
          <p:nvPr>
            <a:wavAudioFile r:embed="rId1" name="~PP38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764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~PP1251.WAV">
            <a:hlinkClick r:id="" action="ppaction://media"/>
          </p:cNvPr>
          <p:cNvPicPr>
            <a:picLocks noRot="1" noChangeAspect="1"/>
          </p:cNvPicPr>
          <p:nvPr>
            <a:wavAudioFile r:embed="rId1" name="~PP1251.WAV"/>
          </p:nvPr>
        </p:nvPicPr>
        <p:blipFill>
          <a:blip r:embed="rId3" cstate="print"/>
          <a:stretch>
            <a:fillRect/>
          </a:stretch>
        </p:blipFill>
        <p:spPr>
          <a:xfrm>
            <a:off x="4143372" y="3571876"/>
            <a:ext cx="304800" cy="304800"/>
          </a:xfrm>
          <a:prstGeom prst="rect">
            <a:avLst/>
          </a:prstGeom>
        </p:spPr>
      </p:pic>
      <p:pic>
        <p:nvPicPr>
          <p:cNvPr id="1025" name="Picture 1" descr="C:\Users\Comp\Pictures\ребята\100_35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67400">
            <a:off x="447759" y="417743"/>
            <a:ext cx="4000528" cy="2815512"/>
          </a:xfrm>
          <a:prstGeom prst="rect">
            <a:avLst/>
          </a:prstGeom>
          <a:noFill/>
        </p:spPr>
      </p:pic>
      <p:pic>
        <p:nvPicPr>
          <p:cNvPr id="1026" name="Picture 2" descr="C:\Users\Comp\Pictures\ребята\100_35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30105">
            <a:off x="4746147" y="2993219"/>
            <a:ext cx="3770088" cy="3376364"/>
          </a:xfrm>
          <a:prstGeom prst="rect">
            <a:avLst/>
          </a:prstGeom>
          <a:noFill/>
        </p:spPr>
      </p:pic>
    </p:spTree>
  </p:cSld>
  <p:clrMapOvr>
    <a:masterClrMapping/>
  </p:clrMapOvr>
  <p:transition advTm="1919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Comp\Pictures\ребята\100_35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469" y="142853"/>
            <a:ext cx="5600731" cy="42005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179" name="Picture 3" descr="C:\Users\Comp\Pictures\ребята\100_35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553883"/>
            <a:ext cx="5429288" cy="407196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Comp\Pictures\ребята\100_35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858280" cy="66437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Comp\Pictures\ребята\100_34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8072494" cy="61436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Comp\Pictures\ребята\100_35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75025"/>
            <a:ext cx="8286808" cy="62151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Comp\Pictures\ребята\100_34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00042"/>
            <a:ext cx="7786710" cy="60722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advTm="1467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Comp\Pictures\ребята\100_35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8286808" cy="62865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Comp\Pictures\ребята\100_35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357166"/>
            <a:ext cx="7358114" cy="61436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80756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4818" name="Picture 2" descr="C:\Users\Comp\Pictures\ребята\100_35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00042"/>
            <a:ext cx="8072494" cy="5572164"/>
          </a:xfrm>
          <a:prstGeom prst="rect">
            <a:avLst/>
          </a:prstGeom>
          <a:noFill/>
        </p:spPr>
      </p:pic>
    </p:spTree>
  </p:cSld>
  <p:clrMapOvr>
    <a:masterClrMapping/>
  </p:clrMapOvr>
  <p:transition advTm="2481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6866" name="Picture 2" descr="C:\Users\Comp\Pictures\ребята\100_35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61072">
            <a:off x="571472" y="642918"/>
            <a:ext cx="2786082" cy="2986102"/>
          </a:xfrm>
          <a:prstGeom prst="rect">
            <a:avLst/>
          </a:prstGeom>
          <a:noFill/>
        </p:spPr>
      </p:pic>
      <p:pic>
        <p:nvPicPr>
          <p:cNvPr id="36867" name="Picture 3" descr="C:\Users\Comp\Pictures\ребята\100_35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24888">
            <a:off x="5429794" y="778745"/>
            <a:ext cx="3113471" cy="3001577"/>
          </a:xfrm>
          <a:prstGeom prst="rect">
            <a:avLst/>
          </a:prstGeom>
          <a:noFill/>
        </p:spPr>
      </p:pic>
      <p:pic>
        <p:nvPicPr>
          <p:cNvPr id="36868" name="Picture 4" descr="C:\Users\Comp\Pictures\ребята\100_35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3643314"/>
            <a:ext cx="3643338" cy="2928958"/>
          </a:xfrm>
          <a:prstGeom prst="rect">
            <a:avLst/>
          </a:prstGeom>
          <a:noFill/>
        </p:spPr>
      </p:pic>
    </p:spTree>
  </p:cSld>
  <p:clrMapOvr>
    <a:masterClrMapping/>
  </p:clrMapOvr>
  <p:transition advTm="2574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7890" name="Picture 2" descr="C:\Users\Comp\Pictures\ребята\100_34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8604"/>
            <a:ext cx="3786214" cy="4219596"/>
          </a:xfrm>
          <a:prstGeom prst="rect">
            <a:avLst/>
          </a:prstGeom>
          <a:noFill/>
        </p:spPr>
      </p:pic>
      <p:pic>
        <p:nvPicPr>
          <p:cNvPr id="37891" name="Picture 3" descr="C:\Users\Comp\Pictures\ребята\100_34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209800"/>
            <a:ext cx="4214842" cy="4219596"/>
          </a:xfrm>
          <a:prstGeom prst="rect">
            <a:avLst/>
          </a:prstGeom>
          <a:noFill/>
        </p:spPr>
      </p:pic>
    </p:spTree>
  </p:cSld>
  <p:clrMapOvr>
    <a:masterClrMapping/>
  </p:clrMapOvr>
  <p:transition advTm="1139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8914" name="Picture 2" descr="C:\Users\Comp\Pictures\ребята\100_34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8501122" cy="6143668"/>
          </a:xfrm>
          <a:prstGeom prst="rect">
            <a:avLst/>
          </a:prstGeom>
          <a:noFill/>
        </p:spPr>
      </p:pic>
    </p:spTree>
  </p:cSld>
  <p:clrMapOvr>
    <a:masterClrMapping/>
  </p:clrMapOvr>
  <p:transition advTm="3619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9938" name="Picture 2" descr="C:\Users\Comp\Pictures\ребята\100_3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28604"/>
            <a:ext cx="8501122" cy="61436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1857">
    <p:strip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Comp\Pictures\ребята\100_3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571480"/>
            <a:ext cx="7715304" cy="5643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Tm="1373"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00_34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7422" y="214290"/>
            <a:ext cx="4846095" cy="64614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~PP3812.WAV">
            <a:hlinkClick r:id="" action="ppaction://media"/>
          </p:cNvPr>
          <p:cNvPicPr>
            <a:picLocks noRot="1" noChangeAspect="1"/>
          </p:cNvPicPr>
          <p:nvPr>
            <a:wavAudioFile r:embed="rId1" name="~PP3812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279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Comp\Pictures\ребята\100_34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8643998" cy="592935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3292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Comp\Pictures\ребята\100_34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28604"/>
            <a:ext cx="7786742" cy="6143668"/>
          </a:xfrm>
          <a:prstGeom prst="rect">
            <a:avLst/>
          </a:prstGeom>
          <a:noFill/>
        </p:spPr>
      </p:pic>
    </p:spTree>
  </p:cSld>
  <p:clrMapOvr>
    <a:masterClrMapping/>
  </p:clrMapOvr>
  <p:transition advTm="2699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Comp\Pictures\ребята\100_34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00042"/>
            <a:ext cx="8501122" cy="600079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825">
    <p:pull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Comp\Pictures\ребята\100_34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4071966" cy="40576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6083" name="Picture 3" descr="C:\Users\Comp\Pictures\ребята\100_34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2893214"/>
            <a:ext cx="4810160" cy="360762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Мы за здоровый образ жизни</a:t>
            </a:r>
            <a:endParaRPr lang="ru-RU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53250" name="Picture 2" descr="C:\Users\Comp\Pictures\ребята\100_34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9" y="1285860"/>
            <a:ext cx="8405870" cy="52864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351</TotalTime>
  <Words>18</Words>
  <Application>Microsoft Office PowerPoint</Application>
  <PresentationFormat>Экран (4:3)</PresentationFormat>
  <Paragraphs>9</Paragraphs>
  <Slides>40</Slides>
  <Notes>1</Notes>
  <HiddenSlides>1</HiddenSlides>
  <MMClips>21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Апекс</vt:lpstr>
      <vt:lpstr>МЫ ЗА ЗДОРОВЫЙ ОБРАЗ ЖИЗНИ. 25.11.11. Г. СТАРОДУБ ПУ №23  ДЕНЬ ЗДОРОВЬЯ СПОРТКОМПЛЕКС « СТАРОДУБ» </vt:lpstr>
      <vt:lpstr>НЕТ  НАРКОТИКАМ 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 </vt:lpstr>
      <vt:lpstr> </vt:lpstr>
      <vt:lpstr> </vt:lpstr>
      <vt:lpstr> 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Мы за здоровый образ жизни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Comp</dc:creator>
  <cp:lastModifiedBy>Усов Роман Михайлович</cp:lastModifiedBy>
  <cp:revision>50</cp:revision>
  <dcterms:created xsi:type="dcterms:W3CDTF">2011-11-29T05:36:29Z</dcterms:created>
  <dcterms:modified xsi:type="dcterms:W3CDTF">2016-11-14T08:28:37Z</dcterms:modified>
</cp:coreProperties>
</file>